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89" r:id="rId3"/>
    <p:sldId id="491" r:id="rId4"/>
    <p:sldId id="495" r:id="rId5"/>
    <p:sldId id="506" r:id="rId6"/>
    <p:sldId id="469" r:id="rId7"/>
    <p:sldId id="507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392A8B4D-798C-41F0-89F0-296F108A1CCB}"/>
    <pc:docChg chg="undo custSel addSld delSld modSld sldOrd">
      <pc:chgData name="Siniša ᵀᴴᴱ ᴼᴿᴵᴳᴵᴻᴬᴸ Wolfenstein" userId="215f646470bc261a" providerId="LiveId" clId="{392A8B4D-798C-41F0-89F0-296F108A1CCB}" dt="2021-05-11T12:21:15.212" v="1666"/>
      <pc:docMkLst>
        <pc:docMk/>
      </pc:docMkLst>
      <pc:sldChg chg="modSp">
        <pc:chgData name="Siniša ᵀᴴᴱ ᴼᴿᴵᴳᴵᴻᴬᴸ Wolfenstein" userId="215f646470bc261a" providerId="LiveId" clId="{392A8B4D-798C-41F0-89F0-296F108A1CCB}" dt="2021-05-11T11:19:11.383" v="20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392A8B4D-798C-41F0-89F0-296F108A1CCB}" dt="2021-05-11T11:19:11.383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392A8B4D-798C-41F0-89F0-296F108A1CCB}" dt="2021-05-11T12:13:08.995" v="1516" actId="2696"/>
        <pc:sldMkLst>
          <pc:docMk/>
          <pc:sldMk cId="1216289924" sldId="322"/>
        </pc:sldMkLst>
      </pc:sldChg>
      <pc:sldChg chg="del">
        <pc:chgData name="Siniša ᵀᴴᴱ ᴼᴿᴵᴳᴵᴻᴬᴸ Wolfenstein" userId="215f646470bc261a" providerId="LiveId" clId="{392A8B4D-798C-41F0-89F0-296F108A1CCB}" dt="2021-05-11T12:13:24.118" v="1525" actId="2696"/>
        <pc:sldMkLst>
          <pc:docMk/>
          <pc:sldMk cId="1448836093" sldId="444"/>
        </pc:sldMkLst>
      </pc:sldChg>
      <pc:sldChg chg="addSp delSp modSp ord addAnim delAnim modAnim">
        <pc:chgData name="Siniša ᵀᴴᴱ ᴼᴿᴵᴳᴵᴻᴬᴸ Wolfenstein" userId="215f646470bc261a" providerId="LiveId" clId="{392A8B4D-798C-41F0-89F0-296F108A1CCB}" dt="2021-05-11T12:15:10.620" v="1610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392A8B4D-798C-41F0-89F0-296F108A1CCB}" dt="2021-05-11T12:15:10.620" v="1610" actId="1036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392A8B4D-798C-41F0-89F0-296F108A1CCB}" dt="2021-05-11T12:08:38.918" v="1337" actId="20577"/>
          <ac:spMkLst>
            <pc:docMk/>
            <pc:sldMk cId="1690226049" sldId="46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392A8B4D-798C-41F0-89F0-296F108A1CCB}" dt="2021-05-11T12:15:06.250" v="1592" actId="1035"/>
          <ac:spMkLst>
            <pc:docMk/>
            <pc:sldMk cId="1690226049" sldId="469"/>
            <ac:spMk id="11" creationId="{AE33D34A-1304-425B-8289-7F6E5E1A47CF}"/>
          </ac:spMkLst>
        </pc:spChg>
        <pc:spChg chg="mod">
          <ac:chgData name="Siniša ᵀᴴᴱ ᴼᴿᴵᴳᴵᴻᴬᴸ Wolfenstein" userId="215f646470bc261a" providerId="LiveId" clId="{392A8B4D-798C-41F0-89F0-296F108A1CCB}" dt="2021-05-11T12:15:06.250" v="1592" actId="1035"/>
          <ac:spMkLst>
            <pc:docMk/>
            <pc:sldMk cId="1690226049" sldId="469"/>
            <ac:spMk id="12" creationId="{3BC57920-1D76-4E50-B9E7-7500256EAED5}"/>
          </ac:spMkLst>
        </pc:spChg>
        <pc:spChg chg="del">
          <ac:chgData name="Siniša ᵀᴴᴱ ᴼᴿᴵᴳᴵᴻᴬᴸ Wolfenstein" userId="215f646470bc261a" providerId="LiveId" clId="{392A8B4D-798C-41F0-89F0-296F108A1CCB}" dt="2021-05-11T12:09:32.996" v="1343" actId="478"/>
          <ac:spMkLst>
            <pc:docMk/>
            <pc:sldMk cId="1690226049" sldId="469"/>
            <ac:spMk id="13" creationId="{531DE001-E580-4DF0-BFBA-0F531F12D108}"/>
          </ac:spMkLst>
        </pc:spChg>
        <pc:spChg chg="mod">
          <ac:chgData name="Siniša ᵀᴴᴱ ᴼᴿᴵᴳᴵᴻᴬᴸ Wolfenstein" userId="215f646470bc261a" providerId="LiveId" clId="{392A8B4D-798C-41F0-89F0-296F108A1CCB}" dt="2021-05-11T12:15:06.250" v="1592" actId="1035"/>
          <ac:spMkLst>
            <pc:docMk/>
            <pc:sldMk cId="1690226049" sldId="469"/>
            <ac:spMk id="14" creationId="{06F2F6A8-4B7F-4886-BCE0-F00645937AF0}"/>
          </ac:spMkLst>
        </pc:spChg>
        <pc:spChg chg="mod">
          <ac:chgData name="Siniša ᵀᴴᴱ ᴼᴿᴵᴳᴵᴻᴬᴸ Wolfenstein" userId="215f646470bc261a" providerId="LiveId" clId="{392A8B4D-798C-41F0-89F0-296F108A1CCB}" dt="2021-05-11T12:15:06.250" v="1592" actId="1035"/>
          <ac:spMkLst>
            <pc:docMk/>
            <pc:sldMk cId="1690226049" sldId="469"/>
            <ac:spMk id="15" creationId="{9358A140-B01F-4D49-BDF2-8674BB41DC9E}"/>
          </ac:spMkLst>
        </pc:spChg>
        <pc:spChg chg="del">
          <ac:chgData name="Siniša ᵀᴴᴱ ᴼᴿᴵᴳᴵᴻᴬᴸ Wolfenstein" userId="215f646470bc261a" providerId="LiveId" clId="{392A8B4D-798C-41F0-89F0-296F108A1CCB}" dt="2021-05-11T12:09:46.038" v="1348" actId="478"/>
          <ac:spMkLst>
            <pc:docMk/>
            <pc:sldMk cId="1690226049" sldId="469"/>
            <ac:spMk id="16" creationId="{5EC8E6F6-2247-4AAF-B011-038758D7B23B}"/>
          </ac:spMkLst>
        </pc:spChg>
        <pc:spChg chg="del">
          <ac:chgData name="Siniša ᵀᴴᴱ ᴼᴿᴵᴳᴵᴻᴬᴸ Wolfenstein" userId="215f646470bc261a" providerId="LiveId" clId="{392A8B4D-798C-41F0-89F0-296F108A1CCB}" dt="2021-05-11T12:09:47.808" v="1349" actId="478"/>
          <ac:spMkLst>
            <pc:docMk/>
            <pc:sldMk cId="1690226049" sldId="469"/>
            <ac:spMk id="17" creationId="{FD283D38-164E-4DD6-9CF0-619E9230B385}"/>
          </ac:spMkLst>
        </pc:spChg>
        <pc:spChg chg="mod">
          <ac:chgData name="Siniša ᵀᴴᴱ ᴼᴿᴵᴳᴵᴻᴬᴸ Wolfenstein" userId="215f646470bc261a" providerId="LiveId" clId="{392A8B4D-798C-41F0-89F0-296F108A1CCB}" dt="2021-05-11T12:14:58.932" v="1572" actId="1036"/>
          <ac:spMkLst>
            <pc:docMk/>
            <pc:sldMk cId="1690226049" sldId="469"/>
            <ac:spMk id="18" creationId="{2B71BA45-5E6C-4533-BA1A-0951AD340DC3}"/>
          </ac:spMkLst>
        </pc:spChg>
        <pc:picChg chg="add del mod">
          <ac:chgData name="Siniša ᵀᴴᴱ ᴼᴿᴵᴳᴵᴻᴬᴸ Wolfenstein" userId="215f646470bc261a" providerId="LiveId" clId="{392A8B4D-798C-41F0-89F0-296F108A1CCB}" dt="2021-05-11T12:15:06.250" v="1592" actId="1035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392A8B4D-798C-41F0-89F0-296F108A1CCB}" dt="2021-05-11T12:08:14.319" v="1334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modSp modAnim">
        <pc:chgData name="Siniša ᵀᴴᴱ ᴼᴿᴵᴳᴵᴻᴬᴸ Wolfenstein" userId="215f646470bc261a" providerId="LiveId" clId="{392A8B4D-798C-41F0-89F0-296F108A1CCB}" dt="2021-05-11T11:31:38.265" v="264" actId="1076"/>
        <pc:sldMkLst>
          <pc:docMk/>
          <pc:sldMk cId="3966260920" sldId="489"/>
        </pc:sldMkLst>
        <pc:spChg chg="mod">
          <ac:chgData name="Siniša ᵀᴴᴱ ᴼᴿᴵᴳᴵᴻᴬᴸ Wolfenstein" userId="215f646470bc261a" providerId="LiveId" clId="{392A8B4D-798C-41F0-89F0-296F108A1CCB}" dt="2021-05-11T11:30:24.153" v="165" actId="1036"/>
          <ac:spMkLst>
            <pc:docMk/>
            <pc:sldMk cId="3966260920" sldId="489"/>
            <ac:spMk id="7" creationId="{1E29A511-AF7C-4DD4-B8A8-74DB4959E2AA}"/>
          </ac:spMkLst>
        </pc:spChg>
        <pc:spChg chg="add mod">
          <ac:chgData name="Siniša ᵀᴴᴱ ᴼᴿᴵᴳᴵᴻᴬᴸ Wolfenstein" userId="215f646470bc261a" providerId="LiveId" clId="{392A8B4D-798C-41F0-89F0-296F108A1CCB}" dt="2021-05-11T11:30:36.016" v="175" actId="1035"/>
          <ac:spMkLst>
            <pc:docMk/>
            <pc:sldMk cId="3966260920" sldId="489"/>
            <ac:spMk id="8" creationId="{EE836009-6A85-4EC8-A731-794B06C47F47}"/>
          </ac:spMkLst>
        </pc:spChg>
        <pc:spChg chg="add mod">
          <ac:chgData name="Siniša ᵀᴴᴱ ᴼᴿᴵᴳᴵᴻᴬᴸ Wolfenstein" userId="215f646470bc261a" providerId="LiveId" clId="{392A8B4D-798C-41F0-89F0-296F108A1CCB}" dt="2021-05-11T11:30:42.946" v="183" actId="1035"/>
          <ac:spMkLst>
            <pc:docMk/>
            <pc:sldMk cId="3966260920" sldId="489"/>
            <ac:spMk id="9" creationId="{30647FD5-3FE3-4DF6-BA10-C2E0A3EAE84B}"/>
          </ac:spMkLst>
        </pc:spChg>
        <pc:spChg chg="add mod">
          <ac:chgData name="Siniša ᵀᴴᴱ ᴼᴿᴵᴳᴵᴻᴬᴸ Wolfenstein" userId="215f646470bc261a" providerId="LiveId" clId="{392A8B4D-798C-41F0-89F0-296F108A1CCB}" dt="2021-05-11T11:31:38.265" v="264" actId="1076"/>
          <ac:spMkLst>
            <pc:docMk/>
            <pc:sldMk cId="3966260920" sldId="489"/>
            <ac:spMk id="10" creationId="{F3958380-AC65-47AE-9973-8291CB2625F5}"/>
          </ac:spMkLst>
        </pc:spChg>
        <pc:picChg chg="mod">
          <ac:chgData name="Siniša ᵀᴴᴱ ᴼᴿᴵᴳᴵᴻᴬᴸ Wolfenstein" userId="215f646470bc261a" providerId="LiveId" clId="{392A8B4D-798C-41F0-89F0-296F108A1CCB}" dt="2021-05-11T11:27:30.475" v="42" actId="14100"/>
          <ac:picMkLst>
            <pc:docMk/>
            <pc:sldMk cId="3966260920" sldId="489"/>
            <ac:picMk id="2" creationId="{28C48181-55F7-4281-BC15-93CAC8CF015C}"/>
          </ac:picMkLst>
        </pc:picChg>
        <pc:picChg chg="mod">
          <ac:chgData name="Siniša ᵀᴴᴱ ᴼᴿᴵᴳᴵᴻᴬᴸ Wolfenstein" userId="215f646470bc261a" providerId="LiveId" clId="{392A8B4D-798C-41F0-89F0-296F108A1CCB}" dt="2021-05-11T11:27:42.695" v="45" actId="14100"/>
          <ac:picMkLst>
            <pc:docMk/>
            <pc:sldMk cId="3966260920" sldId="489"/>
            <ac:picMk id="4" creationId="{6161D62C-08F8-409D-9F22-F534AA3CF364}"/>
          </ac:picMkLst>
        </pc:picChg>
        <pc:picChg chg="mod">
          <ac:chgData name="Siniša ᵀᴴᴱ ᴼᴿᴵᴳᴵᴻᴬᴸ Wolfenstein" userId="215f646470bc261a" providerId="LiveId" clId="{392A8B4D-798C-41F0-89F0-296F108A1CCB}" dt="2021-05-11T11:27:33.817" v="43" actId="14100"/>
          <ac:picMkLst>
            <pc:docMk/>
            <pc:sldMk cId="3966260920" sldId="489"/>
            <ac:picMk id="5" creationId="{B22798D0-60AF-441C-9190-9DC706F43923}"/>
          </ac:picMkLst>
        </pc:picChg>
        <pc:picChg chg="mod">
          <ac:chgData name="Siniša ᵀᴴᴱ ᴼᴿᴵᴳᴵᴻᴬᴸ Wolfenstein" userId="215f646470bc261a" providerId="LiveId" clId="{392A8B4D-798C-41F0-89F0-296F108A1CCB}" dt="2021-05-11T11:27:39.147" v="44" actId="14100"/>
          <ac:picMkLst>
            <pc:docMk/>
            <pc:sldMk cId="3966260920" sldId="489"/>
            <ac:picMk id="6" creationId="{06588531-4FF3-4792-9936-07FBA384ACD2}"/>
          </ac:picMkLst>
        </pc:picChg>
      </pc:sldChg>
      <pc:sldChg chg="addSp modSp ord modAnim">
        <pc:chgData name="Siniša ᵀᴴᴱ ᴼᴿᴵᴳᴵᴻᴬᴸ Wolfenstein" userId="215f646470bc261a" providerId="LiveId" clId="{392A8B4D-798C-41F0-89F0-296F108A1CCB}" dt="2021-05-11T11:46:53.737" v="763"/>
        <pc:sldMkLst>
          <pc:docMk/>
          <pc:sldMk cId="284891766" sldId="491"/>
        </pc:sldMkLst>
        <pc:spChg chg="mod">
          <ac:chgData name="Siniša ᵀᴴᴱ ᴼᴿᴵᴳᴵᴻᴬᴸ Wolfenstein" userId="215f646470bc261a" providerId="LiveId" clId="{392A8B4D-798C-41F0-89F0-296F108A1CCB}" dt="2021-05-11T11:35:52.064" v="339" actId="14100"/>
          <ac:spMkLst>
            <pc:docMk/>
            <pc:sldMk cId="284891766" sldId="49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392A8B4D-798C-41F0-89F0-296F108A1CCB}" dt="2021-05-11T11:35:13.682" v="275" actId="14100"/>
          <ac:spMkLst>
            <pc:docMk/>
            <pc:sldMk cId="284891766" sldId="491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392A8B4D-798C-41F0-89F0-296F108A1CCB}" dt="2021-05-11T11:36:18.791" v="342" actId="20577"/>
          <ac:spMkLst>
            <pc:docMk/>
            <pc:sldMk cId="284891766" sldId="491"/>
            <ac:spMk id="8" creationId="{3E03CBD5-2C73-478E-9F77-9CC5C6DD54FD}"/>
          </ac:spMkLst>
        </pc:spChg>
        <pc:spChg chg="add mod">
          <ac:chgData name="Siniša ᵀᴴᴱ ᴼᴿᴵᴳᴵᴻᴬᴸ Wolfenstein" userId="215f646470bc261a" providerId="LiveId" clId="{392A8B4D-798C-41F0-89F0-296F108A1CCB}" dt="2021-05-11T11:36:35.074" v="348" actId="1036"/>
          <ac:spMkLst>
            <pc:docMk/>
            <pc:sldMk cId="284891766" sldId="491"/>
            <ac:spMk id="9" creationId="{C235DC85-9DC6-4B21-8077-486B3E56D4DF}"/>
          </ac:spMkLst>
        </pc:spChg>
        <pc:spChg chg="add mod">
          <ac:chgData name="Siniša ᵀᴴᴱ ᴼᴿᴵᴳᴵᴻᴬᴸ Wolfenstein" userId="215f646470bc261a" providerId="LiveId" clId="{392A8B4D-798C-41F0-89F0-296F108A1CCB}" dt="2021-05-11T11:36:44.788" v="352" actId="1035"/>
          <ac:spMkLst>
            <pc:docMk/>
            <pc:sldMk cId="284891766" sldId="491"/>
            <ac:spMk id="10" creationId="{47E0A5F6-0656-453A-A59F-9CDF76209BE0}"/>
          </ac:spMkLst>
        </pc:spChg>
        <pc:spChg chg="add mod">
          <ac:chgData name="Siniša ᵀᴴᴱ ᴼᴿᴵᴳᴵᴻᴬᴸ Wolfenstein" userId="215f646470bc261a" providerId="LiveId" clId="{392A8B4D-798C-41F0-89F0-296F108A1CCB}" dt="2021-05-11T11:37:05.002" v="356" actId="1036"/>
          <ac:spMkLst>
            <pc:docMk/>
            <pc:sldMk cId="284891766" sldId="491"/>
            <ac:spMk id="11" creationId="{3064D2AD-B2E4-43F4-B9B4-D9DDF232A5CC}"/>
          </ac:spMkLst>
        </pc:spChg>
        <pc:spChg chg="add mod">
          <ac:chgData name="Siniša ᵀᴴᴱ ᴼᴿᴵᴳᴵᴻᴬᴸ Wolfenstein" userId="215f646470bc261a" providerId="LiveId" clId="{392A8B4D-798C-41F0-89F0-296F108A1CCB}" dt="2021-05-11T11:37:13.708" v="359" actId="1076"/>
          <ac:spMkLst>
            <pc:docMk/>
            <pc:sldMk cId="284891766" sldId="491"/>
            <ac:spMk id="12" creationId="{EF8C2F25-181B-481C-887B-8EF47CC8EB96}"/>
          </ac:spMkLst>
        </pc:spChg>
        <pc:spChg chg="add mod">
          <ac:chgData name="Siniša ᵀᴴᴱ ᴼᴿᴵᴳᴵᴻᴬᴸ Wolfenstein" userId="215f646470bc261a" providerId="LiveId" clId="{392A8B4D-798C-41F0-89F0-296F108A1CCB}" dt="2021-05-11T11:37:22.324" v="364" actId="1076"/>
          <ac:spMkLst>
            <pc:docMk/>
            <pc:sldMk cId="284891766" sldId="491"/>
            <ac:spMk id="13" creationId="{D54A2C6E-69D8-4F3E-B661-C00A4854D7FB}"/>
          </ac:spMkLst>
        </pc:spChg>
        <pc:spChg chg="add mod">
          <ac:chgData name="Siniša ᵀᴴᴱ ᴼᴿᴵᴳᴵᴻᴬᴸ Wolfenstein" userId="215f646470bc261a" providerId="LiveId" clId="{392A8B4D-798C-41F0-89F0-296F108A1CCB}" dt="2021-05-11T11:46:43.882" v="762" actId="20577"/>
          <ac:spMkLst>
            <pc:docMk/>
            <pc:sldMk cId="284891766" sldId="491"/>
            <ac:spMk id="14" creationId="{689C6760-F705-405F-8403-697928E4AF79}"/>
          </ac:spMkLst>
        </pc:spChg>
        <pc:picChg chg="mod">
          <ac:chgData name="Siniša ᵀᴴᴱ ᴼᴿᴵᴳᴵᴻᴬᴸ Wolfenstein" userId="215f646470bc261a" providerId="LiveId" clId="{392A8B4D-798C-41F0-89F0-296F108A1CCB}" dt="2021-05-11T11:35:10.545" v="274" actId="14100"/>
          <ac:picMkLst>
            <pc:docMk/>
            <pc:sldMk cId="284891766" sldId="491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392A8B4D-798C-41F0-89F0-296F108A1CCB}" dt="2021-05-11T11:44:17.220" v="371" actId="1076"/>
          <ac:picMkLst>
            <pc:docMk/>
            <pc:sldMk cId="284891766" sldId="491"/>
            <ac:picMk id="3" creationId="{B637E988-E216-4820-A30E-B7BA57EA51A2}"/>
          </ac:picMkLst>
        </pc:picChg>
        <pc:picChg chg="mod">
          <ac:chgData name="Siniša ᵀᴴᴱ ᴼᴿᴵᴳᴵᴻᴬᴸ Wolfenstein" userId="215f646470bc261a" providerId="LiveId" clId="{392A8B4D-798C-41F0-89F0-296F108A1CCB}" dt="2021-05-11T11:33:22.894" v="268" actId="14826"/>
          <ac:picMkLst>
            <pc:docMk/>
            <pc:sldMk cId="284891766" sldId="491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392A8B4D-798C-41F0-89F0-296F108A1CCB}" dt="2021-05-11T12:13:05.339" v="1513" actId="2696"/>
        <pc:sldMkLst>
          <pc:docMk/>
          <pc:sldMk cId="2756702608" sldId="492"/>
        </pc:sldMkLst>
        <pc:picChg chg="mod">
          <ac:chgData name="Siniša ᵀᴴᴱ ᴼᴿᴵᴳᴵᴻᴬᴸ Wolfenstein" userId="215f646470bc261a" providerId="LiveId" clId="{392A8B4D-798C-41F0-89F0-296F108A1CCB}" dt="2021-05-11T11:59:22.315" v="805" actId="1076"/>
          <ac:picMkLst>
            <pc:docMk/>
            <pc:sldMk cId="2756702608" sldId="492"/>
            <ac:picMk id="3" creationId="{827941F6-3050-41A2-8779-DC0892E81E0B}"/>
          </ac:picMkLst>
        </pc:picChg>
      </pc:sldChg>
      <pc:sldChg chg="del">
        <pc:chgData name="Siniša ᵀᴴᴱ ᴼᴿᴵᴳᴵᴻᴬᴸ Wolfenstein" userId="215f646470bc261a" providerId="LiveId" clId="{392A8B4D-798C-41F0-89F0-296F108A1CCB}" dt="2021-05-11T12:13:06.814" v="1514" actId="2696"/>
        <pc:sldMkLst>
          <pc:docMk/>
          <pc:sldMk cId="1419164835" sldId="494"/>
        </pc:sldMkLst>
      </pc:sldChg>
      <pc:sldChg chg="addSp modSp ord modAnim">
        <pc:chgData name="Siniša ᵀᴴᴱ ᴼᴿᴵᴳᴵᴻᴬᴸ Wolfenstein" userId="215f646470bc261a" providerId="LiveId" clId="{392A8B4D-798C-41F0-89F0-296F108A1CCB}" dt="2021-05-11T11:58:24.744" v="804"/>
        <pc:sldMkLst>
          <pc:docMk/>
          <pc:sldMk cId="1526908871" sldId="495"/>
        </pc:sldMkLst>
        <pc:spChg chg="add mod">
          <ac:chgData name="Siniša ᵀᴴᴱ ᴼᴿᴵᴳᴵᴻᴬᴸ Wolfenstein" userId="215f646470bc261a" providerId="LiveId" clId="{392A8B4D-798C-41F0-89F0-296F108A1CCB}" dt="2021-05-11T11:54:55.091" v="774" actId="1038"/>
          <ac:spMkLst>
            <pc:docMk/>
            <pc:sldMk cId="1526908871" sldId="495"/>
            <ac:spMk id="5" creationId="{18FE2821-D342-4DF2-89BD-1F6F08CD0981}"/>
          </ac:spMkLst>
        </pc:spChg>
        <pc:spChg chg="add mod">
          <ac:chgData name="Siniša ᵀᴴᴱ ᴼᴿᴵᴳᴵᴻᴬᴸ Wolfenstein" userId="215f646470bc261a" providerId="LiveId" clId="{392A8B4D-798C-41F0-89F0-296F108A1CCB}" dt="2021-05-11T11:55:27.899" v="793" actId="1037"/>
          <ac:spMkLst>
            <pc:docMk/>
            <pc:sldMk cId="1526908871" sldId="495"/>
            <ac:spMk id="6" creationId="{03944475-19D1-47D7-9D51-57BC79BDCAFA}"/>
          </ac:spMkLst>
        </pc:spChg>
        <pc:spChg chg="add mod">
          <ac:chgData name="Siniša ᵀᴴᴱ ᴼᴿᴵᴳᴵᴻᴬᴸ Wolfenstein" userId="215f646470bc261a" providerId="LiveId" clId="{392A8B4D-798C-41F0-89F0-296F108A1CCB}" dt="2021-05-11T11:57:14.171" v="798" actId="1038"/>
          <ac:spMkLst>
            <pc:docMk/>
            <pc:sldMk cId="1526908871" sldId="495"/>
            <ac:spMk id="7" creationId="{7106BEA7-52E0-4D5E-A9BE-3BD5F6738FC0}"/>
          </ac:spMkLst>
        </pc:spChg>
        <pc:spChg chg="add mod">
          <ac:chgData name="Siniša ᵀᴴᴱ ᴼᴿᴵᴳᴵᴻᴬᴸ Wolfenstein" userId="215f646470bc261a" providerId="LiveId" clId="{392A8B4D-798C-41F0-89F0-296F108A1CCB}" dt="2021-05-11T11:57:23.152" v="803" actId="1036"/>
          <ac:spMkLst>
            <pc:docMk/>
            <pc:sldMk cId="1526908871" sldId="495"/>
            <ac:spMk id="8" creationId="{03E2E885-B46A-423C-AD0F-60D8645C0898}"/>
          </ac:spMkLst>
        </pc:spChg>
        <pc:spChg chg="mod">
          <ac:chgData name="Siniša ᵀᴴᴱ ᴼᴿᴵᴳᴵᴻᴬᴸ Wolfenstein" userId="215f646470bc261a" providerId="LiveId" clId="{392A8B4D-798C-41F0-89F0-296F108A1CCB}" dt="2021-05-11T11:52:39.553" v="767" actId="14100"/>
          <ac:spMkLst>
            <pc:docMk/>
            <pc:sldMk cId="1526908871" sldId="495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392A8B4D-798C-41F0-89F0-296F108A1CCB}" dt="2021-05-11T11:55:04.336" v="778" actId="1076"/>
          <ac:picMkLst>
            <pc:docMk/>
            <pc:sldMk cId="1526908871" sldId="49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392A8B4D-798C-41F0-89F0-296F108A1CCB}" dt="2021-05-11T11:52:46.732" v="768" actId="14826"/>
          <ac:picMkLst>
            <pc:docMk/>
            <pc:sldMk cId="1526908871" sldId="49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392A8B4D-798C-41F0-89F0-296F108A1CCB}" dt="2021-05-11T12:13:12.473" v="1518" actId="2696"/>
        <pc:sldMkLst>
          <pc:docMk/>
          <pc:sldMk cId="1975832158" sldId="500"/>
        </pc:sldMkLst>
      </pc:sldChg>
      <pc:sldChg chg="del">
        <pc:chgData name="Siniša ᵀᴴᴱ ᴼᴿᴵᴳᴵᴻᴬᴸ Wolfenstein" userId="215f646470bc261a" providerId="LiveId" clId="{392A8B4D-798C-41F0-89F0-296F108A1CCB}" dt="2021-05-11T12:13:07.864" v="1515" actId="2696"/>
        <pc:sldMkLst>
          <pc:docMk/>
          <pc:sldMk cId="17721911" sldId="501"/>
        </pc:sldMkLst>
      </pc:sldChg>
      <pc:sldChg chg="del">
        <pc:chgData name="Siniša ᵀᴴᴱ ᴼᴿᴵᴳᴵᴻᴬᴸ Wolfenstein" userId="215f646470bc261a" providerId="LiveId" clId="{392A8B4D-798C-41F0-89F0-296F108A1CCB}" dt="2021-05-11T12:13:10.047" v="1517" actId="2696"/>
        <pc:sldMkLst>
          <pc:docMk/>
          <pc:sldMk cId="2173234932" sldId="502"/>
        </pc:sldMkLst>
      </pc:sldChg>
      <pc:sldChg chg="delSp modSp add del delAnim">
        <pc:chgData name="Siniša ᵀᴴᴱ ᴼᴿᴵᴳᴵᴻᴬᴸ Wolfenstein" userId="215f646470bc261a" providerId="LiveId" clId="{392A8B4D-798C-41F0-89F0-296F108A1CCB}" dt="2021-05-11T12:13:22.675" v="1524" actId="2696"/>
        <pc:sldMkLst>
          <pc:docMk/>
          <pc:sldMk cId="2212667379" sldId="503"/>
        </pc:sldMkLst>
        <pc:picChg chg="del mod">
          <ac:chgData name="Siniša ᵀᴴᴱ ᴼᴿᴵᴳᴵᴻᴬᴸ Wolfenstein" userId="215f646470bc261a" providerId="LiveId" clId="{392A8B4D-798C-41F0-89F0-296F108A1CCB}" dt="2021-05-11T12:13:15.800" v="1520" actId="478"/>
          <ac:picMkLst>
            <pc:docMk/>
            <pc:sldMk cId="2212667379" sldId="503"/>
            <ac:picMk id="2" creationId="{79AB126F-5218-4223-8FB3-6BD5D18FF2B3}"/>
          </ac:picMkLst>
        </pc:picChg>
      </pc:sldChg>
      <pc:sldChg chg="del">
        <pc:chgData name="Siniša ᵀᴴᴱ ᴼᴿᴵᴳᴵᴻᴬᴸ Wolfenstein" userId="215f646470bc261a" providerId="LiveId" clId="{392A8B4D-798C-41F0-89F0-296F108A1CCB}" dt="2021-05-11T12:13:17.224" v="1521" actId="2696"/>
        <pc:sldMkLst>
          <pc:docMk/>
          <pc:sldMk cId="2251714582" sldId="504"/>
        </pc:sldMkLst>
      </pc:sldChg>
      <pc:sldChg chg="new add del">
        <pc:chgData name="Siniša ᵀᴴᴱ ᴼᴿᴵᴳᴵᴻᴬᴸ Wolfenstein" userId="215f646470bc261a" providerId="LiveId" clId="{392A8B4D-798C-41F0-89F0-296F108A1CCB}" dt="2021-05-11T12:18:59.539" v="1655" actId="2696"/>
        <pc:sldMkLst>
          <pc:docMk/>
          <pc:sldMk cId="160052696" sldId="505"/>
        </pc:sldMkLst>
      </pc:sldChg>
      <pc:sldChg chg="addSp delSp modSp add ord delAnim modAnim">
        <pc:chgData name="Siniša ᵀᴴᴱ ᴼᴿᴵᴳᴵᴻᴬᴸ Wolfenstein" userId="215f646470bc261a" providerId="LiveId" clId="{392A8B4D-798C-41F0-89F0-296F108A1CCB}" dt="2021-05-11T12:06:45.651" v="1330"/>
        <pc:sldMkLst>
          <pc:docMk/>
          <pc:sldMk cId="1682039344" sldId="506"/>
        </pc:sldMkLst>
        <pc:spChg chg="del">
          <ac:chgData name="Siniša ᵀᴴᴱ ᴼᴿᴵᴳᴵᴻᴬᴸ Wolfenstein" userId="215f646470bc261a" providerId="LiveId" clId="{392A8B4D-798C-41F0-89F0-296F108A1CCB}" dt="2021-05-11T11:59:32.144" v="809" actId="478"/>
          <ac:spMkLst>
            <pc:docMk/>
            <pc:sldMk cId="1682039344" sldId="506"/>
            <ac:spMk id="5" creationId="{18FE2821-D342-4DF2-89BD-1F6F08CD0981}"/>
          </ac:spMkLst>
        </pc:spChg>
        <pc:spChg chg="del">
          <ac:chgData name="Siniša ᵀᴴᴱ ᴼᴿᴵᴳᴵᴻᴬᴸ Wolfenstein" userId="215f646470bc261a" providerId="LiveId" clId="{392A8B4D-798C-41F0-89F0-296F108A1CCB}" dt="2021-05-11T11:59:32.144" v="809" actId="478"/>
          <ac:spMkLst>
            <pc:docMk/>
            <pc:sldMk cId="1682039344" sldId="506"/>
            <ac:spMk id="6" creationId="{03944475-19D1-47D7-9D51-57BC79BDCAFA}"/>
          </ac:spMkLst>
        </pc:spChg>
        <pc:spChg chg="del">
          <ac:chgData name="Siniša ᵀᴴᴱ ᴼᴿᴵᴳᴵᴻᴬᴸ Wolfenstein" userId="215f646470bc261a" providerId="LiveId" clId="{392A8B4D-798C-41F0-89F0-296F108A1CCB}" dt="2021-05-11T11:59:32.144" v="809" actId="478"/>
          <ac:spMkLst>
            <pc:docMk/>
            <pc:sldMk cId="1682039344" sldId="506"/>
            <ac:spMk id="7" creationId="{7106BEA7-52E0-4D5E-A9BE-3BD5F6738FC0}"/>
          </ac:spMkLst>
        </pc:spChg>
        <pc:spChg chg="del">
          <ac:chgData name="Siniša ᵀᴴᴱ ᴼᴿᴵᴳᴵᴻᴬᴸ Wolfenstein" userId="215f646470bc261a" providerId="LiveId" clId="{392A8B4D-798C-41F0-89F0-296F108A1CCB}" dt="2021-05-11T11:59:32.144" v="809" actId="478"/>
          <ac:spMkLst>
            <pc:docMk/>
            <pc:sldMk cId="1682039344" sldId="506"/>
            <ac:spMk id="8" creationId="{03E2E885-B46A-423C-AD0F-60D8645C0898}"/>
          </ac:spMkLst>
        </pc:spChg>
        <pc:spChg chg="add mod">
          <ac:chgData name="Siniša ᵀᴴᴱ ᴼᴿᴵᴳᴵᴻᴬᴸ Wolfenstein" userId="215f646470bc261a" providerId="LiveId" clId="{392A8B4D-798C-41F0-89F0-296F108A1CCB}" dt="2021-05-11T12:03:12.654" v="1006" actId="14100"/>
          <ac:spMkLst>
            <pc:docMk/>
            <pc:sldMk cId="1682039344" sldId="506"/>
            <ac:spMk id="10" creationId="{E5908EB9-D834-4BF1-AAF0-092C03CE8F0D}"/>
          </ac:spMkLst>
        </pc:spChg>
        <pc:spChg chg="mod">
          <ac:chgData name="Siniša ᵀᴴᴱ ᴼᴿᴵᴳᴵᴻᴬᴸ Wolfenstein" userId="215f646470bc261a" providerId="LiveId" clId="{392A8B4D-798C-41F0-89F0-296F108A1CCB}" dt="2021-05-11T12:01:35.078" v="911" actId="14100"/>
          <ac:spMkLst>
            <pc:docMk/>
            <pc:sldMk cId="1682039344" sldId="506"/>
            <ac:spMk id="11" creationId="{EF11D8A2-6508-418F-8A4E-B3FB2118CF91}"/>
          </ac:spMkLst>
        </pc:spChg>
        <pc:spChg chg="add mod">
          <ac:chgData name="Siniša ᵀᴴᴱ ᴼᴿᴵᴳᴵᴻᴬᴸ Wolfenstein" userId="215f646470bc261a" providerId="LiveId" clId="{392A8B4D-798C-41F0-89F0-296F108A1CCB}" dt="2021-05-11T12:05:45.987" v="1325" actId="113"/>
          <ac:spMkLst>
            <pc:docMk/>
            <pc:sldMk cId="1682039344" sldId="506"/>
            <ac:spMk id="12" creationId="{7C0E1146-8162-41BA-B8BD-123AD765BEEC}"/>
          </ac:spMkLst>
        </pc:spChg>
        <pc:picChg chg="add mod">
          <ac:chgData name="Siniša ᵀᴴᴱ ᴼᴿᴵᴳᴵᴻᴬᴸ Wolfenstein" userId="215f646470bc261a" providerId="LiveId" clId="{392A8B4D-798C-41F0-89F0-296F108A1CCB}" dt="2021-05-11T12:01:31.552" v="910" actId="1076"/>
          <ac:picMkLst>
            <pc:docMk/>
            <pc:sldMk cId="1682039344" sldId="506"/>
            <ac:picMk id="2" creationId="{3F60D7B6-E630-41B7-AE8C-34C6F47EA786}"/>
          </ac:picMkLst>
        </pc:picChg>
        <pc:picChg chg="mod">
          <ac:chgData name="Siniša ᵀᴴᴱ ᴼᴿᴵᴳᴵᴻᴬᴸ Wolfenstein" userId="215f646470bc261a" providerId="LiveId" clId="{392A8B4D-798C-41F0-89F0-296F108A1CCB}" dt="2021-05-11T12:00:51.090" v="901" actId="1076"/>
          <ac:picMkLst>
            <pc:docMk/>
            <pc:sldMk cId="1682039344" sldId="506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392A8B4D-798C-41F0-89F0-296F108A1CCB}" dt="2021-05-11T11:59:34.900" v="811" actId="1076"/>
          <ac:picMkLst>
            <pc:docMk/>
            <pc:sldMk cId="1682039344" sldId="506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392A8B4D-798C-41F0-89F0-296F108A1CCB}" dt="2021-05-11T12:06:43.201" v="1329" actId="1035"/>
          <ac:picMkLst>
            <pc:docMk/>
            <pc:sldMk cId="1682039344" sldId="506"/>
            <ac:picMk id="9" creationId="{8462681E-EB0E-4760-B69D-D0E8530E5A06}"/>
          </ac:picMkLst>
        </pc:picChg>
      </pc:sldChg>
      <pc:sldChg chg="addSp delSp modSp add ord delAnim modAnim">
        <pc:chgData name="Siniša ᵀᴴᴱ ᴼᴿᴵᴳᴵᴻᴬᴸ Wolfenstein" userId="215f646470bc261a" providerId="LiveId" clId="{392A8B4D-798C-41F0-89F0-296F108A1CCB}" dt="2021-05-11T12:21:15.212" v="1666"/>
        <pc:sldMkLst>
          <pc:docMk/>
          <pc:sldMk cId="2273608658" sldId="507"/>
        </pc:sldMkLst>
        <pc:spChg chg="add del">
          <ac:chgData name="Siniša ᵀᴴᴱ ᴼᴿᴵᴳᴵᴻᴬᴸ Wolfenstein" userId="215f646470bc261a" providerId="LiveId" clId="{392A8B4D-798C-41F0-89F0-296F108A1CCB}" dt="2021-05-11T12:20:32.810" v="1657" actId="11529"/>
          <ac:spMkLst>
            <pc:docMk/>
            <pc:sldMk cId="2273608658" sldId="507"/>
            <ac:spMk id="2" creationId="{5216935F-EB98-4DA4-9C92-46456CBCFBF8}"/>
          </ac:spMkLst>
        </pc:spChg>
        <pc:spChg chg="del">
          <ac:chgData name="Siniša ᵀᴴᴱ ᴼᴿᴵᴳᴵᴻᴬᴸ Wolfenstein" userId="215f646470bc261a" providerId="LiveId" clId="{392A8B4D-798C-41F0-89F0-296F108A1CCB}" dt="2021-05-11T12:13:41.098" v="1529" actId="478"/>
          <ac:spMkLst>
            <pc:docMk/>
            <pc:sldMk cId="2273608658" sldId="507"/>
            <ac:spMk id="5" creationId="{18FE2821-D342-4DF2-89BD-1F6F08CD0981}"/>
          </ac:spMkLst>
        </pc:spChg>
        <pc:spChg chg="del">
          <ac:chgData name="Siniša ᵀᴴᴱ ᴼᴿᴵᴳᴵᴻᴬᴸ Wolfenstein" userId="215f646470bc261a" providerId="LiveId" clId="{392A8B4D-798C-41F0-89F0-296F108A1CCB}" dt="2021-05-11T12:13:41.098" v="1529" actId="478"/>
          <ac:spMkLst>
            <pc:docMk/>
            <pc:sldMk cId="2273608658" sldId="507"/>
            <ac:spMk id="6" creationId="{03944475-19D1-47D7-9D51-57BC79BDCAFA}"/>
          </ac:spMkLst>
        </pc:spChg>
        <pc:spChg chg="del">
          <ac:chgData name="Siniša ᵀᴴᴱ ᴼᴿᴵᴳᴵᴻᴬᴸ Wolfenstein" userId="215f646470bc261a" providerId="LiveId" clId="{392A8B4D-798C-41F0-89F0-296F108A1CCB}" dt="2021-05-11T12:13:41.098" v="1529" actId="478"/>
          <ac:spMkLst>
            <pc:docMk/>
            <pc:sldMk cId="2273608658" sldId="507"/>
            <ac:spMk id="7" creationId="{7106BEA7-52E0-4D5E-A9BE-3BD5F6738FC0}"/>
          </ac:spMkLst>
        </pc:spChg>
        <pc:spChg chg="del">
          <ac:chgData name="Siniša ᵀᴴᴱ ᴼᴿᴵᴳᴵᴻᴬᴸ Wolfenstein" userId="215f646470bc261a" providerId="LiveId" clId="{392A8B4D-798C-41F0-89F0-296F108A1CCB}" dt="2021-05-11T12:13:41.098" v="1529" actId="478"/>
          <ac:spMkLst>
            <pc:docMk/>
            <pc:sldMk cId="2273608658" sldId="507"/>
            <ac:spMk id="8" creationId="{03E2E885-B46A-423C-AD0F-60D8645C0898}"/>
          </ac:spMkLst>
        </pc:spChg>
        <pc:spChg chg="add mod">
          <ac:chgData name="Siniša ᵀᴴᴱ ᴼᴿᴵᴳᴵᴻᴬᴸ Wolfenstein" userId="215f646470bc261a" providerId="LiveId" clId="{392A8B4D-798C-41F0-89F0-296F108A1CCB}" dt="2021-05-11T12:16:21.388" v="1614" actId="1076"/>
          <ac:spMkLst>
            <pc:docMk/>
            <pc:sldMk cId="2273608658" sldId="507"/>
            <ac:spMk id="9" creationId="{A07482F6-60E5-478F-9C6D-65448F778104}"/>
          </ac:spMkLst>
        </pc:spChg>
        <pc:spChg chg="mod">
          <ac:chgData name="Siniša ᵀᴴᴱ ᴼᴿᴵᴳᴵᴻᴬᴸ Wolfenstein" userId="215f646470bc261a" providerId="LiveId" clId="{392A8B4D-798C-41F0-89F0-296F108A1CCB}" dt="2021-05-11T12:14:40.646" v="1551" actId="20577"/>
          <ac:spMkLst>
            <pc:docMk/>
            <pc:sldMk cId="2273608658" sldId="507"/>
            <ac:spMk id="11" creationId="{EF11D8A2-6508-418F-8A4E-B3FB2118CF91}"/>
          </ac:spMkLst>
        </pc:spChg>
        <pc:spChg chg="add mod">
          <ac:chgData name="Siniša ᵀᴴᴱ ᴼᴿᴵᴳᴵᴻᴬᴸ Wolfenstein" userId="215f646470bc261a" providerId="LiveId" clId="{392A8B4D-798C-41F0-89F0-296F108A1CCB}" dt="2021-05-11T12:20:57.376" v="1663" actId="692"/>
          <ac:spMkLst>
            <pc:docMk/>
            <pc:sldMk cId="2273608658" sldId="507"/>
            <ac:spMk id="21" creationId="{CA4CA1C2-ABE8-4A71-9920-06D2026C1B42}"/>
          </ac:spMkLst>
        </pc:spChg>
        <pc:picChg chg="mod">
          <ac:chgData name="Siniša ᵀᴴᴱ ᴼᴿᴵᴳᴵᴻᴬᴸ Wolfenstein" userId="215f646470bc261a" providerId="LiveId" clId="{392A8B4D-798C-41F0-89F0-296F108A1CCB}" dt="2021-05-11T12:14:32.486" v="1549" actId="14100"/>
          <ac:picMkLst>
            <pc:docMk/>
            <pc:sldMk cId="2273608658" sldId="507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392A8B4D-798C-41F0-89F0-296F108A1CCB}" dt="2021-05-11T12:13:36.454" v="1528" actId="14100"/>
          <ac:picMkLst>
            <pc:docMk/>
            <pc:sldMk cId="2273608658" sldId="507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17.869" v="1616" actId="1076"/>
          <ac:picMkLst>
            <pc:docMk/>
            <pc:sldMk cId="2273608658" sldId="507"/>
            <ac:picMk id="10" creationId="{4274AB41-A7EE-49CB-AE82-1BDAEA1E7357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21.855" v="1618" actId="1076"/>
          <ac:picMkLst>
            <pc:docMk/>
            <pc:sldMk cId="2273608658" sldId="507"/>
            <ac:picMk id="12" creationId="{7B4ED8B3-AA4D-489F-ACDA-EB87A8279648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28.408" v="1620" actId="1076"/>
          <ac:picMkLst>
            <pc:docMk/>
            <pc:sldMk cId="2273608658" sldId="507"/>
            <ac:picMk id="13" creationId="{94DFE7CF-86FC-4D1A-9F74-7DA91905AECB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35.014" v="1622" actId="1076"/>
          <ac:picMkLst>
            <pc:docMk/>
            <pc:sldMk cId="2273608658" sldId="507"/>
            <ac:picMk id="14" creationId="{4A0448CD-8F9B-430C-A7A1-67E6D1A1A5AA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41.820" v="1624" actId="1076"/>
          <ac:picMkLst>
            <pc:docMk/>
            <pc:sldMk cId="2273608658" sldId="507"/>
            <ac:picMk id="15" creationId="{3630EA81-8523-4559-B653-6B8F38BB2BC4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7:50.629" v="1629" actId="1037"/>
          <ac:picMkLst>
            <pc:docMk/>
            <pc:sldMk cId="2273608658" sldId="507"/>
            <ac:picMk id="16" creationId="{609561F8-9B28-4181-A99E-D381743C8D00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8:05.478" v="1633" actId="1076"/>
          <ac:picMkLst>
            <pc:docMk/>
            <pc:sldMk cId="2273608658" sldId="507"/>
            <ac:picMk id="17" creationId="{8CB4F9CC-A8A4-48DB-83BE-EF7CE1751717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8:13.280" v="1635" actId="1076"/>
          <ac:picMkLst>
            <pc:docMk/>
            <pc:sldMk cId="2273608658" sldId="507"/>
            <ac:picMk id="18" creationId="{D32F0CCF-5C8A-4163-B83C-34D12C650465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8:22.133" v="1640" actId="1036"/>
          <ac:picMkLst>
            <pc:docMk/>
            <pc:sldMk cId="2273608658" sldId="507"/>
            <ac:picMk id="19" creationId="{38A0BE41-F40A-40D5-A697-B3B7C0CC4EA4}"/>
          </ac:picMkLst>
        </pc:picChg>
        <pc:picChg chg="add mod">
          <ac:chgData name="Siniša ᵀᴴᴱ ᴼᴿᴵᴳᴵᴻᴬᴸ Wolfenstein" userId="215f646470bc261a" providerId="LiveId" clId="{392A8B4D-798C-41F0-89F0-296F108A1CCB}" dt="2021-05-11T12:18:47.543" v="1643" actId="1076"/>
          <ac:picMkLst>
            <pc:docMk/>
            <pc:sldMk cId="2273608658" sldId="507"/>
            <ac:picMk id="20" creationId="{69C4D15A-2E55-427B-9967-A2BD70D0BD4E}"/>
          </ac:picMkLst>
        </pc:picChg>
      </pc:sldChg>
    </pc:docChg>
  </pc:docChgLst>
  <pc:docChgLst>
    <pc:chgData name="Siniša ᵀᴴᴱ ᴼᴿᴵᴳᴵᴻᴬᴸ Wolfenstein" userId="215f646470bc261a" providerId="LiveId" clId="{963C73D0-49EC-438D-A818-8E3C5DC2327C}"/>
    <pc:docChg chg="undo custSel addSld delSld modSld sldOrd">
      <pc:chgData name="Siniša ᵀᴴᴱ ᴼᴿᴵᴳᴵᴻᴬᴸ Wolfenstein" userId="215f646470bc261a" providerId="LiveId" clId="{963C73D0-49EC-438D-A818-8E3C5DC2327C}" dt="2021-05-10T13:53:37.816" v="1642" actId="1076"/>
      <pc:docMkLst>
        <pc:docMk/>
      </pc:docMkLst>
      <pc:sldChg chg="addSp delSp modSp add ord addAnim delAnim modAnim">
        <pc:chgData name="Siniša ᵀᴴᴱ ᴼᴿᴵᴳᴵᴻᴬᴸ Wolfenstein" userId="215f646470bc261a" providerId="LiveId" clId="{963C73D0-49EC-438D-A818-8E3C5DC2327C}" dt="2021-05-10T13:53:37.816" v="1642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963C73D0-49EC-438D-A818-8E3C5DC2327C}" dt="2021-05-10T12:53:20.750" v="839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963C73D0-49EC-438D-A818-8E3C5DC2327C}" dt="2021-05-10T13:53:02.911" v="1627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963C73D0-49EC-438D-A818-8E3C5DC2327C}" dt="2021-05-10T12:56:32.292" v="862" actId="20577"/>
          <ac:spMkLst>
            <pc:docMk/>
            <pc:sldMk cId="1216289924" sldId="322"/>
            <ac:spMk id="8" creationId="{4214C9B1-11C9-44FD-A427-B0BF73C983F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26.465" v="909" actId="20577"/>
          <ac:spMkLst>
            <pc:docMk/>
            <pc:sldMk cId="1216289924" sldId="322"/>
            <ac:spMk id="9" creationId="{FC785189-934E-4A16-AB10-5A90FCE65DF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31.228" v="920" actId="20577"/>
          <ac:spMkLst>
            <pc:docMk/>
            <pc:sldMk cId="1216289924" sldId="322"/>
            <ac:spMk id="10" creationId="{A66BC6F6-66E1-4E5A-8B24-2B2326F736A1}"/>
          </ac:spMkLst>
        </pc:spChg>
        <pc:spChg chg="add mod">
          <ac:chgData name="Siniša ᵀᴴᴱ ᴼᴿᴵᴳᴵᴻᴬᴸ Wolfenstein" userId="215f646470bc261a" providerId="LiveId" clId="{963C73D0-49EC-438D-A818-8E3C5DC2327C}" dt="2021-05-10T12:58:38.564" v="926" actId="20577"/>
          <ac:spMkLst>
            <pc:docMk/>
            <pc:sldMk cId="1216289924" sldId="322"/>
            <ac:spMk id="11" creationId="{6DC4A27C-AB3B-41F7-A25B-FB1E3DD199C9}"/>
          </ac:spMkLst>
        </pc:spChg>
        <pc:spChg chg="add mod">
          <ac:chgData name="Siniša ᵀᴴᴱ ᴼᴿᴵᴳᴵᴻᴬᴸ Wolfenstein" userId="215f646470bc261a" providerId="LiveId" clId="{963C73D0-49EC-438D-A818-8E3C5DC2327C}" dt="2021-05-10T12:58:47.586" v="934" actId="20577"/>
          <ac:spMkLst>
            <pc:docMk/>
            <pc:sldMk cId="1216289924" sldId="322"/>
            <ac:spMk id="12" creationId="{C812B0A2-79D5-4B84-B399-AF97CAAABAD8}"/>
          </ac:spMkLst>
        </pc:spChg>
        <pc:spChg chg="add del mod">
          <ac:chgData name="Siniša ᵀᴴᴱ ᴼᴿᴵᴳᴵᴻᴬᴸ Wolfenstein" userId="215f646470bc261a" providerId="LiveId" clId="{963C73D0-49EC-438D-A818-8E3C5DC2327C}" dt="2021-05-10T12:59:07.306" v="941" actId="20577"/>
          <ac:spMkLst>
            <pc:docMk/>
            <pc:sldMk cId="1216289924" sldId="322"/>
            <ac:spMk id="13" creationId="{8AB8622E-CFAC-4507-85AD-BF11F6E77250}"/>
          </ac:spMkLst>
        </pc:spChg>
        <pc:spChg chg="add del mod">
          <ac:chgData name="Siniša ᵀᴴᴱ ᴼᴿᴵᴳᴵᴻᴬᴸ Wolfenstein" userId="215f646470bc261a" providerId="LiveId" clId="{963C73D0-49EC-438D-A818-8E3C5DC2327C}" dt="2021-05-10T12:59:09.135" v="942" actId="20577"/>
          <ac:spMkLst>
            <pc:docMk/>
            <pc:sldMk cId="1216289924" sldId="322"/>
            <ac:spMk id="14" creationId="{79AAF08B-E2FB-41EB-A481-B1693D166137}"/>
          </ac:spMkLst>
        </pc:spChg>
        <pc:spChg chg="mod">
          <ac:chgData name="Siniša ᵀᴴᴱ ᴼᴿᴵᴳᴵᴻᴬᴸ Wolfenstein" userId="215f646470bc261a" providerId="LiveId" clId="{963C73D0-49EC-438D-A818-8E3C5DC2327C}" dt="2021-05-10T12:55:59.752" v="847" actId="14100"/>
          <ac:spMkLst>
            <pc:docMk/>
            <pc:sldMk cId="1216289924" sldId="32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963C73D0-49EC-438D-A818-8E3C5DC2327C}" dt="2021-05-10T12:59:13.265" v="951" actId="20577"/>
          <ac:spMkLst>
            <pc:docMk/>
            <pc:sldMk cId="1216289924" sldId="322"/>
            <ac:spMk id="16" creationId="{10BB97FD-99DF-48D0-B761-0B8013359A2C}"/>
          </ac:spMkLst>
        </pc:spChg>
        <pc:spChg chg="add mod">
          <ac:chgData name="Siniša ᵀᴴᴱ ᴼᴿᴵᴳᴵᴻᴬᴸ Wolfenstein" userId="215f646470bc261a" providerId="LiveId" clId="{963C73D0-49EC-438D-A818-8E3C5DC2327C}" dt="2021-05-10T12:59:24.403" v="966" actId="20577"/>
          <ac:spMkLst>
            <pc:docMk/>
            <pc:sldMk cId="1216289924" sldId="322"/>
            <ac:spMk id="17" creationId="{FF407B44-4ECD-43E7-86B7-764D4CD6904E}"/>
          </ac:spMkLst>
        </pc:spChg>
        <pc:spChg chg="add mod">
          <ac:chgData name="Siniša ᵀᴴᴱ ᴼᴿᴵᴳᴵᴻᴬᴸ Wolfenstein" userId="215f646470bc261a" providerId="LiveId" clId="{963C73D0-49EC-438D-A818-8E3C5DC2327C}" dt="2021-05-10T12:59:34.092" v="977" actId="20577"/>
          <ac:spMkLst>
            <pc:docMk/>
            <pc:sldMk cId="1216289924" sldId="322"/>
            <ac:spMk id="18" creationId="{2165E5D9-F227-4F9C-B3FC-E12C6FE2564C}"/>
          </ac:spMkLst>
        </pc:spChg>
        <pc:spChg chg="add mod">
          <ac:chgData name="Siniša ᵀᴴᴱ ᴼᴿᴵᴳᴵᴻᴬᴸ Wolfenstein" userId="215f646470bc261a" providerId="LiveId" clId="{963C73D0-49EC-438D-A818-8E3C5DC2327C}" dt="2021-05-10T12:59:38.139" v="985" actId="20577"/>
          <ac:spMkLst>
            <pc:docMk/>
            <pc:sldMk cId="1216289924" sldId="322"/>
            <ac:spMk id="19" creationId="{98AB8362-793D-4481-B604-723B775ED84F}"/>
          </ac:spMkLst>
        </pc:spChg>
        <pc:spChg chg="add mod">
          <ac:chgData name="Siniša ᵀᴴᴱ ᴼᴿᴵᴳᴵᴻᴬᴸ Wolfenstein" userId="215f646470bc261a" providerId="LiveId" clId="{963C73D0-49EC-438D-A818-8E3C5DC2327C}" dt="2021-05-10T12:59:45.274" v="993" actId="20577"/>
          <ac:spMkLst>
            <pc:docMk/>
            <pc:sldMk cId="1216289924" sldId="322"/>
            <ac:spMk id="20" creationId="{DFE19E8D-8111-4341-9E27-FAFBCA15E79B}"/>
          </ac:spMkLst>
        </pc:spChg>
        <pc:spChg chg="add mod">
          <ac:chgData name="Siniša ᵀᴴᴱ ᴼᴿᴵᴳᴵᴻᴬᴸ Wolfenstein" userId="215f646470bc261a" providerId="LiveId" clId="{963C73D0-49EC-438D-A818-8E3C5DC2327C}" dt="2021-05-10T12:59:52.916" v="1001" actId="20577"/>
          <ac:spMkLst>
            <pc:docMk/>
            <pc:sldMk cId="1216289924" sldId="322"/>
            <ac:spMk id="21" creationId="{94D77FDB-A905-4C05-BD0C-6B1A4E9483E2}"/>
          </ac:spMkLst>
        </pc:spChg>
        <pc:spChg chg="del">
          <ac:chgData name="Siniša ᵀᴴᴱ ᴼᴿᴵᴳᴵᴻᴬᴸ Wolfenstein" userId="215f646470bc261a" providerId="LiveId" clId="{963C73D0-49EC-438D-A818-8E3C5DC2327C}" dt="2021-05-10T12:54:53.300" v="843" actId="478"/>
          <ac:spMkLst>
            <pc:docMk/>
            <pc:sldMk cId="1216289924" sldId="322"/>
            <ac:spMk id="25" creationId="{CD7B0916-DDD4-4773-A283-215769A031A5}"/>
          </ac:spMkLst>
        </pc:spChg>
        <pc:picChg chg="add del mod">
          <ac:chgData name="Siniša ᵀᴴᴱ ᴼᴿᴵᴳᴵᴻᴬᴸ Wolfenstein" userId="215f646470bc261a" providerId="LiveId" clId="{963C73D0-49EC-438D-A818-8E3C5DC2327C}" dt="2021-05-10T13:53:37.816" v="1642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63C73D0-49EC-438D-A818-8E3C5DC2327C}" dt="2021-05-10T13:53:34.046" v="1641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963C73D0-49EC-438D-A818-8E3C5DC2327C}" dt="2021-05-10T13:51:48.712" v="162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963C73D0-49EC-438D-A818-8E3C5DC2327C}" dt="2021-05-10T13:51:48.712" v="162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963C73D0-49EC-438D-A818-8E3C5DC2327C}" dt="2021-05-10T12:49:05.361" v="712" actId="107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963C73D0-49EC-438D-A818-8E3C5DC2327C}" dt="2021-05-10T12:49:00.674" v="710" actId="1036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36:09.392" v="366" actId="20577"/>
          <ac:spMkLst>
            <pc:docMk/>
            <pc:sldMk cId="1690226049" sldId="46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1" creationId="{AE33D34A-1304-425B-8289-7F6E5E1A47CF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2" creationId="{3BC57920-1D76-4E50-B9E7-7500256EAED5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3" creationId="{531DE001-E580-4DF0-BFBA-0F531F12D108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4" creationId="{06F2F6A8-4B7F-4886-BCE0-F00645937AF0}"/>
          </ac:spMkLst>
        </pc:spChg>
        <pc:spChg chg="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5" creationId="{9358A140-B01F-4D49-BDF2-8674BB41DC9E}"/>
          </ac:spMkLst>
        </pc:spChg>
        <pc:spChg chg="add 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6" creationId="{5EC8E6F6-2247-4AAF-B011-038758D7B23B}"/>
          </ac:spMkLst>
        </pc:spChg>
        <pc:spChg chg="add mod">
          <ac:chgData name="Siniša ᵀᴴᴱ ᴼᴿᴵᴳᴵᴻᴬᴸ Wolfenstein" userId="215f646470bc261a" providerId="LiveId" clId="{963C73D0-49EC-438D-A818-8E3C5DC2327C}" dt="2021-05-10T12:48:54.149" v="690" actId="1035"/>
          <ac:spMkLst>
            <pc:docMk/>
            <pc:sldMk cId="1690226049" sldId="469"/>
            <ac:spMk id="17" creationId="{FD283D38-164E-4DD6-9CF0-619E9230B385}"/>
          </ac:spMkLst>
        </pc:spChg>
        <pc:spChg chg="add mod">
          <ac:chgData name="Siniša ᵀᴴᴱ ᴼᴿᴵᴳᴵᴻᴬᴸ Wolfenstein" userId="215f646470bc261a" providerId="LiveId" clId="{963C73D0-49EC-438D-A818-8E3C5DC2327C}" dt="2021-05-10T12:49:05.361" v="712" actId="1076"/>
          <ac:spMkLst>
            <pc:docMk/>
            <pc:sldMk cId="1690226049" sldId="469"/>
            <ac:spMk id="18" creationId="{2B71BA45-5E6C-4533-BA1A-0951AD340DC3}"/>
          </ac:spMkLst>
        </pc:spChg>
        <pc:picChg chg="mod">
          <ac:chgData name="Siniša ᵀᴴᴱ ᴼᴿᴵᴳᴵᴻᴬᴸ Wolfenstein" userId="215f646470bc261a" providerId="LiveId" clId="{963C73D0-49EC-438D-A818-8E3C5DC2327C}" dt="2021-05-10T12:48:54.149" v="690" actId="1035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36:00.235" v="365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3:49:43.517" v="1569" actId="2696"/>
        <pc:sldMkLst>
          <pc:docMk/>
          <pc:sldMk cId="1209678415" sldId="488"/>
        </pc:sldMkLst>
      </pc:sldChg>
      <pc:sldChg chg="addSp modSp modAnim">
        <pc:chgData name="Siniša ᵀᴴᴱ ᴼᴿᴵᴳᴵᴻᴬᴸ Wolfenstein" userId="215f646470bc261a" providerId="LiveId" clId="{963C73D0-49EC-438D-A818-8E3C5DC2327C}" dt="2021-05-10T12:10:11.300" v="72" actId="14100"/>
        <pc:sldMkLst>
          <pc:docMk/>
          <pc:sldMk cId="3966260920" sldId="489"/>
        </pc:sldMkLst>
        <pc:spChg chg="mod">
          <ac:chgData name="Siniša ᵀᴴᴱ ᴼᴿᴵᴳᴵᴻᴬᴸ Wolfenstein" userId="215f646470bc261a" providerId="LiveId" clId="{963C73D0-49EC-438D-A818-8E3C5DC2327C}" dt="2021-05-10T12:09:56.364" v="68" actId="1036"/>
          <ac:spMkLst>
            <pc:docMk/>
            <pc:sldMk cId="3966260920" sldId="489"/>
            <ac:spMk id="7" creationId="{1E29A511-AF7C-4DD4-B8A8-74DB4959E2AA}"/>
          </ac:spMkLst>
        </pc:spChg>
        <pc:picChg chg="add mod">
          <ac:chgData name="Siniša ᵀᴴᴱ ᴼᴿᴵᴳᴵᴻᴬᴸ Wolfenstein" userId="215f646470bc261a" providerId="LiveId" clId="{963C73D0-49EC-438D-A818-8E3C5DC2327C}" dt="2021-05-10T12:10:11.300" v="72" actId="14100"/>
          <ac:picMkLst>
            <pc:docMk/>
            <pc:sldMk cId="3966260920" sldId="489"/>
            <ac:picMk id="2" creationId="{28C48181-55F7-4281-BC15-93CAC8CF015C}"/>
          </ac:picMkLst>
        </pc:picChg>
        <pc:picChg chg="mod">
          <ac:chgData name="Siniša ᵀᴴᴱ ᴼᴿᴵᴳᴵᴻᴬᴸ Wolfenstein" userId="215f646470bc261a" providerId="LiveId" clId="{963C73D0-49EC-438D-A818-8E3C5DC2327C}" dt="2021-05-10T12:09:24.788" v="48" actId="1076"/>
          <ac:picMkLst>
            <pc:docMk/>
            <pc:sldMk cId="3966260920" sldId="489"/>
            <ac:picMk id="4" creationId="{6161D62C-08F8-409D-9F22-F534AA3CF364}"/>
          </ac:picMkLst>
        </pc:picChg>
        <pc:picChg chg="mod">
          <ac:chgData name="Siniša ᵀᴴᴱ ᴼᴿᴵᴳᴵᴻᴬᴸ Wolfenstein" userId="215f646470bc261a" providerId="LiveId" clId="{963C73D0-49EC-438D-A818-8E3C5DC2327C}" dt="2021-05-10T12:09:12.354" v="45" actId="1076"/>
          <ac:picMkLst>
            <pc:docMk/>
            <pc:sldMk cId="3966260920" sldId="489"/>
            <ac:picMk id="5" creationId="{B22798D0-60AF-441C-9190-9DC706F43923}"/>
          </ac:picMkLst>
        </pc:picChg>
        <pc:picChg chg="mod ord">
          <ac:chgData name="Siniša ᵀᴴᴱ ᴼᴿᴵᴳᴵᴻᴬᴸ Wolfenstein" userId="215f646470bc261a" providerId="LiveId" clId="{963C73D0-49EC-438D-A818-8E3C5DC2327C}" dt="2021-05-10T12:09:20.343" v="47" actId="167"/>
          <ac:picMkLst>
            <pc:docMk/>
            <pc:sldMk cId="3966260920" sldId="489"/>
            <ac:picMk id="6" creationId="{06588531-4FF3-4792-9936-07FBA384ACD2}"/>
          </ac:picMkLst>
        </pc:picChg>
      </pc:sldChg>
      <pc:sldChg chg="modSp ord">
        <pc:chgData name="Siniša ᵀᴴᴱ ᴼᴿᴵᴳᴵᴻᴬᴸ Wolfenstein" userId="215f646470bc261a" providerId="LiveId" clId="{963C73D0-49EC-438D-A818-8E3C5DC2327C}" dt="2021-05-10T12:18:42.635" v="174"/>
        <pc:sldMkLst>
          <pc:docMk/>
          <pc:sldMk cId="284891766" sldId="491"/>
        </pc:sldMkLst>
        <pc:spChg chg="mod">
          <ac:chgData name="Siniša ᵀᴴᴱ ᴼᴿᴵᴳᴵᴻᴬᴸ Wolfenstein" userId="215f646470bc261a" providerId="LiveId" clId="{963C73D0-49EC-438D-A818-8E3C5DC2327C}" dt="2021-05-10T12:18:36.670" v="172" actId="14100"/>
          <ac:spMkLst>
            <pc:docMk/>
            <pc:sldMk cId="284891766" sldId="49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11:56" v="76" actId="20577"/>
          <ac:spMkLst>
            <pc:docMk/>
            <pc:sldMk cId="284891766" sldId="491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963C73D0-49EC-438D-A818-8E3C5DC2327C}" dt="2021-05-10T12:18:39.252" v="173" actId="1076"/>
          <ac:picMkLst>
            <pc:docMk/>
            <pc:sldMk cId="284891766" sldId="491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11:59.219" v="77" actId="14826"/>
          <ac:picMkLst>
            <pc:docMk/>
            <pc:sldMk cId="284891766" sldId="491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963C73D0-49EC-438D-A818-8E3C5DC2327C}" dt="2021-05-10T12:26:52.758" v="291"/>
        <pc:sldMkLst>
          <pc:docMk/>
          <pc:sldMk cId="2756702608" sldId="492"/>
        </pc:sldMkLst>
        <pc:picChg chg="mod">
          <ac:chgData name="Siniša ᵀᴴᴱ ᴼᴿᴵᴳᴵᴻᴬᴸ Wolfenstein" userId="215f646470bc261a" providerId="LiveId" clId="{963C73D0-49EC-438D-A818-8E3C5DC2327C}" dt="2021-05-10T12:26:49.898" v="290" actId="1076"/>
          <ac:picMkLst>
            <pc:docMk/>
            <pc:sldMk cId="2756702608" sldId="49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2:22:46.020" v="286" actId="1037"/>
          <ac:picMkLst>
            <pc:docMk/>
            <pc:sldMk cId="2756702608" sldId="49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2:27:26.642" v="292" actId="2696"/>
        <pc:sldMkLst>
          <pc:docMk/>
          <pc:sldMk cId="2536937183" sldId="493"/>
        </pc:sldMkLst>
      </pc:sldChg>
      <pc:sldChg chg="modSp ord modTransition modAnim">
        <pc:chgData name="Siniša ᵀᴴᴱ ᴼᴿᴵᴳᴵᴻᴬᴸ Wolfenstein" userId="215f646470bc261a" providerId="LiveId" clId="{963C73D0-49EC-438D-A818-8E3C5DC2327C}" dt="2021-05-10T12:39:39.777" v="451"/>
        <pc:sldMkLst>
          <pc:docMk/>
          <pc:sldMk cId="1419164835" sldId="494"/>
        </pc:sldMkLst>
        <pc:spChg chg="mod">
          <ac:chgData name="Siniša ᵀᴴᴱ ᴼᴿᴵᴳᴵᴻᴬᴸ Wolfenstein" userId="215f646470bc261a" providerId="LiveId" clId="{963C73D0-49EC-438D-A818-8E3C5DC2327C}" dt="2021-05-10T12:33:16.199" v="350" actId="20577"/>
          <ac:spMkLst>
            <pc:docMk/>
            <pc:sldMk cId="1419164835" sldId="49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27:30.483" v="293" actId="20577"/>
          <ac:spMkLst>
            <pc:docMk/>
            <pc:sldMk cId="1419164835" sldId="494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34:13.891" v="362" actId="255"/>
          <ac:spMkLst>
            <pc:docMk/>
            <pc:sldMk cId="1419164835" sldId="494"/>
            <ac:spMk id="8" creationId="{64D352A5-1FE5-4CF5-AA78-3117A345E2F6}"/>
          </ac:spMkLst>
        </pc:spChg>
        <pc:picChg chg="mod">
          <ac:chgData name="Siniša ᵀᴴᴱ ᴼᴿᴵᴳᴵᴻᴬᴸ Wolfenstein" userId="215f646470bc261a" providerId="LiveId" clId="{963C73D0-49EC-438D-A818-8E3C5DC2327C}" dt="2021-05-10T12:32:58.461" v="299" actId="1076"/>
          <ac:picMkLst>
            <pc:docMk/>
            <pc:sldMk cId="1419164835" sldId="494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2:28:05.800" v="295" actId="14100"/>
          <ac:picMkLst>
            <pc:docMk/>
            <pc:sldMk cId="1419164835" sldId="494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963C73D0-49EC-438D-A818-8E3C5DC2327C}" dt="2021-05-10T12:22:33.886" v="282" actId="27636"/>
        <pc:sldMkLst>
          <pc:docMk/>
          <pc:sldMk cId="1526908871" sldId="495"/>
        </pc:sldMkLst>
        <pc:spChg chg="mod">
          <ac:chgData name="Siniša ᵀᴴᴱ ᴼᴿᴵᴳᴵᴻᴬᴸ Wolfenstein" userId="215f646470bc261a" providerId="LiveId" clId="{963C73D0-49EC-438D-A818-8E3C5DC2327C}" dt="2021-05-10T12:22:33.886" v="282" actId="27636"/>
          <ac:spMkLst>
            <pc:docMk/>
            <pc:sldMk cId="1526908871" sldId="495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2" creationId="{C83EE80B-D761-4BF6-9516-BE434116826E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3" creationId="{FF6B0357-32CE-46F2-BF72-1429EC65643D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4" creationId="{CDEE469C-5889-4221-B119-199E70ED3A83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5" creationId="{3CAB88C6-58C9-4E73-93D7-A5C83910426D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6" creationId="{B9171A66-029A-4A97-913C-0634C2A3745B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7" creationId="{2D816B03-BF59-41FF-9237-0FC15FA7F0D1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8" creationId="{8D1A5E09-C322-4000-9551-0E9C5724D69F}"/>
          </ac:spMkLst>
        </pc:spChg>
        <pc:spChg chg="del">
          <ac:chgData name="Siniša ᵀᴴᴱ ᴼᴿᴵᴳᴵᴻᴬᴸ Wolfenstein" userId="215f646470bc261a" providerId="LiveId" clId="{963C73D0-49EC-438D-A818-8E3C5DC2327C}" dt="2021-05-10T12:19:37.981" v="178" actId="478"/>
          <ac:spMkLst>
            <pc:docMk/>
            <pc:sldMk cId="1526908871" sldId="495"/>
            <ac:spMk id="19" creationId="{44857EC5-9215-4C9B-98FF-7A582606B5D2}"/>
          </ac:spMkLst>
        </pc:spChg>
        <pc:spChg chg="del">
          <ac:chgData name="Siniša ᵀᴴᴱ ᴼᴿᴵᴳᴵᴻᴬᴸ Wolfenstein" userId="215f646470bc261a" providerId="LiveId" clId="{963C73D0-49EC-438D-A818-8E3C5DC2327C}" dt="2021-05-10T12:21:02.327" v="274" actId="478"/>
          <ac:spMkLst>
            <pc:docMk/>
            <pc:sldMk cId="1526908871" sldId="495"/>
            <ac:spMk id="20" creationId="{15D523F9-8393-40C4-BF28-0130A577A04C}"/>
          </ac:spMkLst>
        </pc:spChg>
        <pc:picChg chg="mod">
          <ac:chgData name="Siniša ᵀᴴᴱ ᴼᴿᴵᴳᴵᴻᴬᴸ Wolfenstein" userId="215f646470bc261a" providerId="LiveId" clId="{963C73D0-49EC-438D-A818-8E3C5DC2327C}" dt="2021-05-10T12:22:25.520" v="277" actId="14100"/>
          <ac:picMkLst>
            <pc:docMk/>
            <pc:sldMk cId="1526908871" sldId="49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2:19:35.766" v="177" actId="14826"/>
          <ac:picMkLst>
            <pc:docMk/>
            <pc:sldMk cId="1526908871" sldId="49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63C73D0-49EC-438D-A818-8E3C5DC2327C}" dt="2021-05-10T13:49:42.303" v="1567" actId="2696"/>
        <pc:sldMkLst>
          <pc:docMk/>
          <pc:sldMk cId="2124170716" sldId="496"/>
        </pc:sldMkLst>
      </pc:sldChg>
      <pc:sldChg chg="del">
        <pc:chgData name="Siniša ᵀᴴᴱ ᴼᴿᴵᴳᴵᴻᴬᴸ Wolfenstein" userId="215f646470bc261a" providerId="LiveId" clId="{963C73D0-49EC-438D-A818-8E3C5DC2327C}" dt="2021-05-10T13:49:42.937" v="1568" actId="2696"/>
        <pc:sldMkLst>
          <pc:docMk/>
          <pc:sldMk cId="3226257226" sldId="497"/>
        </pc:sldMkLst>
      </pc:sldChg>
      <pc:sldChg chg="del">
        <pc:chgData name="Siniša ᵀᴴᴱ ᴼᴿᴵᴳᴵᴻᴬᴸ Wolfenstein" userId="215f646470bc261a" providerId="LiveId" clId="{963C73D0-49EC-438D-A818-8E3C5DC2327C}" dt="2021-05-10T13:49:43.947" v="1570" actId="2696"/>
        <pc:sldMkLst>
          <pc:docMk/>
          <pc:sldMk cId="1976948908" sldId="498"/>
        </pc:sldMkLst>
      </pc:sldChg>
      <pc:sldChg chg="delSp new add del">
        <pc:chgData name="Siniša ᵀᴴᴱ ᴼᴿᴵᴳᴵᴻᴬᴸ Wolfenstein" userId="215f646470bc261a" providerId="LiveId" clId="{963C73D0-49EC-438D-A818-8E3C5DC2327C}" dt="2021-05-10T13:49:45.141" v="1571" actId="2696"/>
        <pc:sldMkLst>
          <pc:docMk/>
          <pc:sldMk cId="3022612825" sldId="499"/>
        </pc:sldMkLst>
        <pc:spChg chg="del">
          <ac:chgData name="Siniša ᵀᴴᴱ ᴼᴿᴵᴳᴵᴻᴬᴸ Wolfenstein" userId="215f646470bc261a" providerId="LiveId" clId="{963C73D0-49EC-438D-A818-8E3C5DC2327C}" dt="2021-05-10T12:10:04.194" v="71" actId="478"/>
          <ac:spMkLst>
            <pc:docMk/>
            <pc:sldMk cId="3022612825" sldId="499"/>
            <ac:spMk id="2" creationId="{A803D8DF-3EF5-4942-B6BC-05301530823C}"/>
          </ac:spMkLst>
        </pc:spChg>
        <pc:spChg chg="del">
          <ac:chgData name="Siniša ᵀᴴᴱ ᴼᴿᴵᴳᴵᴻᴬᴸ Wolfenstein" userId="215f646470bc261a" providerId="LiveId" clId="{963C73D0-49EC-438D-A818-8E3C5DC2327C}" dt="2021-05-10T12:10:04.194" v="71" actId="478"/>
          <ac:spMkLst>
            <pc:docMk/>
            <pc:sldMk cId="3022612825" sldId="499"/>
            <ac:spMk id="3" creationId="{9EAC2091-CBFC-47A8-A8B0-361392434CE5}"/>
          </ac:spMkLst>
        </pc:spChg>
      </pc:sldChg>
      <pc:sldChg chg="addSp delSp modSp add ord delAnim modAnim">
        <pc:chgData name="Siniša ᵀᴴᴱ ᴼᴿᴵᴳᴵᴻᴬᴸ Wolfenstein" userId="215f646470bc261a" providerId="LiveId" clId="{963C73D0-49EC-438D-A818-8E3C5DC2327C}" dt="2021-05-10T13:40:55.174" v="1461"/>
        <pc:sldMkLst>
          <pc:docMk/>
          <pc:sldMk cId="1975832158" sldId="500"/>
        </pc:sldMkLst>
        <pc:spChg chg="add mod">
          <ac:chgData name="Siniša ᵀᴴᴱ ᴼᴿᴵᴳᴵᴻᴬᴸ Wolfenstein" userId="215f646470bc261a" providerId="LiveId" clId="{963C73D0-49EC-438D-A818-8E3C5DC2327C}" dt="2021-05-10T13:40:42.657" v="1459" actId="1036"/>
          <ac:spMkLst>
            <pc:docMk/>
            <pc:sldMk cId="1975832158" sldId="500"/>
            <ac:spMk id="6" creationId="{99D379E0-3B1B-4D31-AB80-E4625362DE78}"/>
          </ac:spMkLst>
        </pc:spChg>
        <pc:spChg chg="mod">
          <ac:chgData name="Siniša ᵀᴴᴱ ᴼᴿᴵᴳᴵᴻᴬᴸ Wolfenstein" userId="215f646470bc261a" providerId="LiveId" clId="{963C73D0-49EC-438D-A818-8E3C5DC2327C}" dt="2021-05-10T13:37:22.743" v="1413" actId="1036"/>
          <ac:spMkLst>
            <pc:docMk/>
            <pc:sldMk cId="1975832158" sldId="500"/>
            <ac:spMk id="11" creationId="{EF11D8A2-6508-418F-8A4E-B3FB2118CF91}"/>
          </ac:spMkLst>
        </pc:spChg>
        <pc:spChg chg="del mod">
          <ac:chgData name="Siniša ᵀᴴᴱ ᴼᴿᴵᴳᴵᴻᴬᴸ Wolfenstein" userId="215f646470bc261a" providerId="LiveId" clId="{963C73D0-49EC-438D-A818-8E3C5DC2327C}" dt="2021-05-10T12:48:37.917" v="653" actId="21"/>
          <ac:spMkLst>
            <pc:docMk/>
            <pc:sldMk cId="1975832158" sldId="500"/>
            <ac:spMk id="20" creationId="{15D523F9-8393-40C4-BF28-0130A577A04C}"/>
          </ac:spMkLst>
        </pc:spChg>
        <pc:picChg chg="mod">
          <ac:chgData name="Siniša ᵀᴴᴱ ᴼᴿᴵᴳᴵᴻᴬᴸ Wolfenstein" userId="215f646470bc261a" providerId="LiveId" clId="{963C73D0-49EC-438D-A818-8E3C5DC2327C}" dt="2021-05-10T13:37:26.982" v="1420" actId="1036"/>
          <ac:picMkLst>
            <pc:docMk/>
            <pc:sldMk cId="1975832158" sldId="500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963C73D0-49EC-438D-A818-8E3C5DC2327C}" dt="2021-05-10T13:36:40.451" v="1385" actId="14100"/>
          <ac:picMkLst>
            <pc:docMk/>
            <pc:sldMk cId="1975832158" sldId="500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963C73D0-49EC-438D-A818-8E3C5DC2327C}" dt="2021-05-10T12:47:57.712" v="648"/>
        <pc:sldMkLst>
          <pc:docMk/>
          <pc:sldMk cId="17721911" sldId="501"/>
        </pc:sldMkLst>
        <pc:spChg chg="mod">
          <ac:chgData name="Siniša ᵀᴴᴱ ᴼᴿᴵᴳᴵᴻᴬᴸ Wolfenstein" userId="215f646470bc261a" providerId="LiveId" clId="{963C73D0-49EC-438D-A818-8E3C5DC2327C}" dt="2021-05-10T12:42:40.524" v="536" actId="14100"/>
          <ac:spMkLst>
            <pc:docMk/>
            <pc:sldMk cId="17721911" sldId="50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2:42:36.060" v="534" actId="14100"/>
          <ac:spMkLst>
            <pc:docMk/>
            <pc:sldMk cId="17721911" sldId="501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963C73D0-49EC-438D-A818-8E3C5DC2327C}" dt="2021-05-10T12:47:20.924" v="638" actId="20577"/>
          <ac:spMkLst>
            <pc:docMk/>
            <pc:sldMk cId="17721911" sldId="501"/>
            <ac:spMk id="8" creationId="{64D352A5-1FE5-4CF5-AA78-3117A345E2F6}"/>
          </ac:spMkLst>
        </pc:spChg>
        <pc:spChg chg="add mod">
          <ac:chgData name="Siniša ᵀᴴᴱ ᴼᴿᴵᴳᴵᴻᴬᴸ Wolfenstein" userId="215f646470bc261a" providerId="LiveId" clId="{963C73D0-49EC-438D-A818-8E3C5DC2327C}" dt="2021-05-10T12:42:57.908" v="545" actId="1035"/>
          <ac:spMkLst>
            <pc:docMk/>
            <pc:sldMk cId="17721911" sldId="501"/>
            <ac:spMk id="9" creationId="{484955C8-8C7A-4266-B64F-55703184A4F6}"/>
          </ac:spMkLst>
        </pc:spChg>
        <pc:spChg chg="add mod">
          <ac:chgData name="Siniša ᵀᴴᴱ ᴼᴿᴵᴳᴵᴻᴬᴸ Wolfenstein" userId="215f646470bc261a" providerId="LiveId" clId="{963C73D0-49EC-438D-A818-8E3C5DC2327C}" dt="2021-05-10T12:43:19.667" v="557" actId="1036"/>
          <ac:spMkLst>
            <pc:docMk/>
            <pc:sldMk cId="17721911" sldId="501"/>
            <ac:spMk id="10" creationId="{2307695A-099C-4A3A-B1C8-6B898632EC00}"/>
          </ac:spMkLst>
        </pc:spChg>
        <pc:spChg chg="add mod">
          <ac:chgData name="Siniša ᵀᴴᴱ ᴼᴿᴵᴳᴵᴻᴬᴸ Wolfenstein" userId="215f646470bc261a" providerId="LiveId" clId="{963C73D0-49EC-438D-A818-8E3C5DC2327C}" dt="2021-05-10T12:43:28.731" v="567" actId="1036"/>
          <ac:spMkLst>
            <pc:docMk/>
            <pc:sldMk cId="17721911" sldId="501"/>
            <ac:spMk id="11" creationId="{EE295B16-493E-4682-9C5E-2DE8E535766A}"/>
          </ac:spMkLst>
        </pc:spChg>
        <pc:spChg chg="add mod">
          <ac:chgData name="Siniša ᵀᴴᴱ ᴼᴿᴵᴳᴵᴻᴬᴸ Wolfenstein" userId="215f646470bc261a" providerId="LiveId" clId="{963C73D0-49EC-438D-A818-8E3C5DC2327C}" dt="2021-05-10T12:43:36.481" v="573" actId="1036"/>
          <ac:spMkLst>
            <pc:docMk/>
            <pc:sldMk cId="17721911" sldId="501"/>
            <ac:spMk id="12" creationId="{1F2A8E88-AD5D-4578-836D-3CCD14A47451}"/>
          </ac:spMkLst>
        </pc:spChg>
        <pc:spChg chg="add mod">
          <ac:chgData name="Siniša ᵀᴴᴱ ᴼᴿᴵᴳᴵᴻᴬᴸ Wolfenstein" userId="215f646470bc261a" providerId="LiveId" clId="{963C73D0-49EC-438D-A818-8E3C5DC2327C}" dt="2021-05-10T12:44:01.646" v="576" actId="1076"/>
          <ac:spMkLst>
            <pc:docMk/>
            <pc:sldMk cId="17721911" sldId="501"/>
            <ac:spMk id="13" creationId="{7BB0EB77-15F5-4AB8-8B01-9963F77760A3}"/>
          </ac:spMkLst>
        </pc:spChg>
        <pc:spChg chg="add mod">
          <ac:chgData name="Siniša ᵀᴴᴱ ᴼᴿᴵᴳᴵᴻᴬᴸ Wolfenstein" userId="215f646470bc261a" providerId="LiveId" clId="{963C73D0-49EC-438D-A818-8E3C5DC2327C}" dt="2021-05-10T12:44:09.548" v="585" actId="1035"/>
          <ac:spMkLst>
            <pc:docMk/>
            <pc:sldMk cId="17721911" sldId="501"/>
            <ac:spMk id="14" creationId="{E4F48427-88C6-4A8C-9ABE-17332FEFB8AD}"/>
          </ac:spMkLst>
        </pc:spChg>
        <pc:spChg chg="add mod">
          <ac:chgData name="Siniša ᵀᴴᴱ ᴼᴿᴵᴳᴵᴻᴬᴸ Wolfenstein" userId="215f646470bc261a" providerId="LiveId" clId="{963C73D0-49EC-438D-A818-8E3C5DC2327C}" dt="2021-05-10T12:44:17.524" v="591" actId="1036"/>
          <ac:spMkLst>
            <pc:docMk/>
            <pc:sldMk cId="17721911" sldId="501"/>
            <ac:spMk id="15" creationId="{1D873A03-6695-4401-8655-D86653F4A4D9}"/>
          </ac:spMkLst>
        </pc:spChg>
        <pc:spChg chg="add mod">
          <ac:chgData name="Siniša ᵀᴴᴱ ᴼᴿᴵᴳᴵᴻᴬᴸ Wolfenstein" userId="215f646470bc261a" providerId="LiveId" clId="{963C73D0-49EC-438D-A818-8E3C5DC2327C}" dt="2021-05-10T12:44:28.517" v="594" actId="1076"/>
          <ac:spMkLst>
            <pc:docMk/>
            <pc:sldMk cId="17721911" sldId="501"/>
            <ac:spMk id="16" creationId="{FC03EAB3-561D-4CEE-8EDE-AE263C109DDD}"/>
          </ac:spMkLst>
        </pc:spChg>
        <pc:picChg chg="mod">
          <ac:chgData name="Siniša ᵀᴴᴱ ᴼᴿᴵᴳᴵᴻᴬᴸ Wolfenstein" userId="215f646470bc261a" providerId="LiveId" clId="{963C73D0-49EC-438D-A818-8E3C5DC2327C}" dt="2021-05-10T12:42:30.217" v="532" actId="14100"/>
          <ac:picMkLst>
            <pc:docMk/>
            <pc:sldMk cId="17721911" sldId="501"/>
            <ac:picMk id="2" creationId="{79AB126F-5218-4223-8FB3-6BD5D18FF2B3}"/>
          </ac:picMkLst>
        </pc:picChg>
      </pc:sldChg>
      <pc:sldChg chg="addSp delSp modSp add ord delAnim modAnim">
        <pc:chgData name="Siniša ᵀᴴᴱ ᴼᴿᴵᴳᴵᴻᴬᴸ Wolfenstein" userId="215f646470bc261a" providerId="LiveId" clId="{963C73D0-49EC-438D-A818-8E3C5DC2327C}" dt="2021-05-10T13:11:26.430" v="1215" actId="14100"/>
        <pc:sldMkLst>
          <pc:docMk/>
          <pc:sldMk cId="2173234932" sldId="502"/>
        </pc:sldMkLst>
        <pc:spChg chg="mod">
          <ac:chgData name="Siniša ᵀᴴᴱ ᴼᴿᴵᴳᴵᴻᴬᴸ Wolfenstein" userId="215f646470bc261a" providerId="LiveId" clId="{963C73D0-49EC-438D-A818-8E3C5DC2327C}" dt="2021-05-10T13:11:26.430" v="1215" actId="14100"/>
          <ac:spMkLst>
            <pc:docMk/>
            <pc:sldMk cId="2173234932" sldId="50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3:07:18.469" v="1034" actId="1035"/>
          <ac:spMkLst>
            <pc:docMk/>
            <pc:sldMk cId="2173234932" sldId="502"/>
            <ac:spMk id="11" creationId="{AE33D34A-1304-425B-8289-7F6E5E1A47CF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2" creationId="{3BC57920-1D76-4E50-B9E7-7500256EAED5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3" creationId="{531DE001-E580-4DF0-BFBA-0F531F12D108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4" creationId="{06F2F6A8-4B7F-4886-BCE0-F00645937AF0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5" creationId="{9358A140-B01F-4D49-BDF2-8674BB41DC9E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6" creationId="{5EC8E6F6-2247-4AAF-B011-038758D7B23B}"/>
          </ac:spMkLst>
        </pc:spChg>
        <pc:spChg chg="del">
          <ac:chgData name="Siniša ᵀᴴᴱ ᴼᴿᴵᴳᴵᴻᴬᴸ Wolfenstein" userId="215f646470bc261a" providerId="LiveId" clId="{963C73D0-49EC-438D-A818-8E3C5DC2327C}" dt="2021-05-10T13:05:50.621" v="1004" actId="478"/>
          <ac:spMkLst>
            <pc:docMk/>
            <pc:sldMk cId="2173234932" sldId="502"/>
            <ac:spMk id="17" creationId="{FD283D38-164E-4DD6-9CF0-619E9230B385}"/>
          </ac:spMkLst>
        </pc:spChg>
        <pc:spChg chg="del">
          <ac:chgData name="Siniša ᵀᴴᴱ ᴼᴿᴵᴳᴵᴻᴬᴸ Wolfenstein" userId="215f646470bc261a" providerId="LiveId" clId="{963C73D0-49EC-438D-A818-8E3C5DC2327C}" dt="2021-05-10T13:05:47.380" v="1003" actId="478"/>
          <ac:spMkLst>
            <pc:docMk/>
            <pc:sldMk cId="2173234932" sldId="502"/>
            <ac:spMk id="18" creationId="{2B71BA45-5E6C-4533-BA1A-0951AD340DC3}"/>
          </ac:spMkLst>
        </pc:spChg>
        <pc:spChg chg="add mod">
          <ac:chgData name="Siniša ᵀᴴᴱ ᴼᴿᴵᴳᴵᴻᴬᴸ Wolfenstein" userId="215f646470bc261a" providerId="LiveId" clId="{963C73D0-49EC-438D-A818-8E3C5DC2327C}" dt="2021-05-10T13:07:33.720" v="1051" actId="20577"/>
          <ac:spMkLst>
            <pc:docMk/>
            <pc:sldMk cId="2173234932" sldId="502"/>
            <ac:spMk id="19" creationId="{51325B46-04C2-40E1-9BFF-548C89512F23}"/>
          </ac:spMkLst>
        </pc:spChg>
        <pc:spChg chg="add mod">
          <ac:chgData name="Siniša ᵀᴴᴱ ᴼᴿᴵᴳᴵᴻᴬᴸ Wolfenstein" userId="215f646470bc261a" providerId="LiveId" clId="{963C73D0-49EC-438D-A818-8E3C5DC2327C}" dt="2021-05-10T13:07:51.894" v="1080" actId="1037"/>
          <ac:spMkLst>
            <pc:docMk/>
            <pc:sldMk cId="2173234932" sldId="502"/>
            <ac:spMk id="20" creationId="{4564B907-3D92-4C67-8F5B-09F0195D571B}"/>
          </ac:spMkLst>
        </pc:spChg>
        <pc:spChg chg="add mod">
          <ac:chgData name="Siniša ᵀᴴᴱ ᴼᴿᴵᴳᴵᴻᴬᴸ Wolfenstein" userId="215f646470bc261a" providerId="LiveId" clId="{963C73D0-49EC-438D-A818-8E3C5DC2327C}" dt="2021-05-10T13:08:08.463" v="1096" actId="20577"/>
          <ac:spMkLst>
            <pc:docMk/>
            <pc:sldMk cId="2173234932" sldId="502"/>
            <ac:spMk id="21" creationId="{96D23987-17CB-4D50-92EB-1AD7D32DBE31}"/>
          </ac:spMkLst>
        </pc:spChg>
        <pc:spChg chg="add mod">
          <ac:chgData name="Siniša ᵀᴴᴱ ᴼᴿᴵᴳᴵᴻᴬᴸ Wolfenstein" userId="215f646470bc261a" providerId="LiveId" clId="{963C73D0-49EC-438D-A818-8E3C5DC2327C}" dt="2021-05-10T13:08:43.551" v="1111" actId="1038"/>
          <ac:spMkLst>
            <pc:docMk/>
            <pc:sldMk cId="2173234932" sldId="502"/>
            <ac:spMk id="22" creationId="{F864BD50-845E-4A63-91AF-6889A8EA82A1}"/>
          </ac:spMkLst>
        </pc:spChg>
        <pc:spChg chg="add mod">
          <ac:chgData name="Siniša ᵀᴴᴱ ᴼᴿᴵᴳᴵᴻᴬᴸ Wolfenstein" userId="215f646470bc261a" providerId="LiveId" clId="{963C73D0-49EC-438D-A818-8E3C5DC2327C}" dt="2021-05-10T13:09:12.526" v="1125" actId="1037"/>
          <ac:spMkLst>
            <pc:docMk/>
            <pc:sldMk cId="2173234932" sldId="502"/>
            <ac:spMk id="23" creationId="{A9DBF1A5-1E2E-4522-9C83-804C59371055}"/>
          </ac:spMkLst>
        </pc:spChg>
        <pc:spChg chg="add mod">
          <ac:chgData name="Siniša ᵀᴴᴱ ᴼᴿᴵᴳᴵᴻᴬᴸ Wolfenstein" userId="215f646470bc261a" providerId="LiveId" clId="{963C73D0-49EC-438D-A818-8E3C5DC2327C}" dt="2021-05-10T13:09:28.168" v="1131" actId="20577"/>
          <ac:spMkLst>
            <pc:docMk/>
            <pc:sldMk cId="2173234932" sldId="502"/>
            <ac:spMk id="24" creationId="{A76E2492-0E23-4A67-8483-A89AE6DF3AF1}"/>
          </ac:spMkLst>
        </pc:spChg>
        <pc:spChg chg="add mod">
          <ac:chgData name="Siniša ᵀᴴᴱ ᴼᴿᴵᴳᴵᴻᴬᴸ Wolfenstein" userId="215f646470bc261a" providerId="LiveId" clId="{963C73D0-49EC-438D-A818-8E3C5DC2327C}" dt="2021-05-10T13:09:40.028" v="1143" actId="20577"/>
          <ac:spMkLst>
            <pc:docMk/>
            <pc:sldMk cId="2173234932" sldId="502"/>
            <ac:spMk id="25" creationId="{910D17EC-B3C5-4B3A-B04D-D6B024C17B3D}"/>
          </ac:spMkLst>
        </pc:spChg>
        <pc:spChg chg="add mod">
          <ac:chgData name="Siniša ᵀᴴᴱ ᴼᴿᴵᴳᴵᴻᴬᴸ Wolfenstein" userId="215f646470bc261a" providerId="LiveId" clId="{963C73D0-49EC-438D-A818-8E3C5DC2327C}" dt="2021-05-10T13:09:52.625" v="1157" actId="20577"/>
          <ac:spMkLst>
            <pc:docMk/>
            <pc:sldMk cId="2173234932" sldId="502"/>
            <ac:spMk id="26" creationId="{E27F41B8-3B23-4EAA-BFBC-35DC3526EB01}"/>
          </ac:spMkLst>
        </pc:spChg>
        <pc:spChg chg="add mod">
          <ac:chgData name="Siniša ᵀᴴᴱ ᴼᴿᴵᴳᴵᴻᴬᴸ Wolfenstein" userId="215f646470bc261a" providerId="LiveId" clId="{963C73D0-49EC-438D-A818-8E3C5DC2327C}" dt="2021-05-10T13:10:12.311" v="1170" actId="1036"/>
          <ac:spMkLst>
            <pc:docMk/>
            <pc:sldMk cId="2173234932" sldId="502"/>
            <ac:spMk id="27" creationId="{D4E306B7-FDBC-43B2-B063-00A6A830286E}"/>
          </ac:spMkLst>
        </pc:spChg>
        <pc:spChg chg="add mod">
          <ac:chgData name="Siniša ᵀᴴᴱ ᴼᴿᴵᴳᴵᴻᴬᴸ Wolfenstein" userId="215f646470bc261a" providerId="LiveId" clId="{963C73D0-49EC-438D-A818-8E3C5DC2327C}" dt="2021-05-10T13:10:30.152" v="1184" actId="20577"/>
          <ac:spMkLst>
            <pc:docMk/>
            <pc:sldMk cId="2173234932" sldId="502"/>
            <ac:spMk id="28" creationId="{1B973F95-BADE-4EAC-8B6D-49682F39115B}"/>
          </ac:spMkLst>
        </pc:spChg>
        <pc:spChg chg="add mod">
          <ac:chgData name="Siniša ᵀᴴᴱ ᴼᴿᴵᴳᴵᴻᴬᴸ Wolfenstein" userId="215f646470bc261a" providerId="LiveId" clId="{963C73D0-49EC-438D-A818-8E3C5DC2327C}" dt="2021-05-10T13:10:43.689" v="1191" actId="20577"/>
          <ac:spMkLst>
            <pc:docMk/>
            <pc:sldMk cId="2173234932" sldId="502"/>
            <ac:spMk id="29" creationId="{A7BDF82D-50B8-4AEB-B5D3-9E131D920726}"/>
          </ac:spMkLst>
        </pc:spChg>
        <pc:spChg chg="add mod">
          <ac:chgData name="Siniša ᵀᴴᴱ ᴼᴿᴵᴳᴵᴻᴬᴸ Wolfenstein" userId="215f646470bc261a" providerId="LiveId" clId="{963C73D0-49EC-438D-A818-8E3C5DC2327C}" dt="2021-05-10T13:11:05.159" v="1205" actId="20577"/>
          <ac:spMkLst>
            <pc:docMk/>
            <pc:sldMk cId="2173234932" sldId="502"/>
            <ac:spMk id="30" creationId="{5F585EC9-0C2E-4C90-8290-320F0FA56E38}"/>
          </ac:spMkLst>
        </pc:spChg>
        <pc:spChg chg="add mod">
          <ac:chgData name="Siniša ᵀᴴᴱ ᴼᴿᴵᴳᴵᴻᴬᴸ Wolfenstein" userId="215f646470bc261a" providerId="LiveId" clId="{963C73D0-49EC-438D-A818-8E3C5DC2327C}" dt="2021-05-10T13:11:13.821" v="1213" actId="20577"/>
          <ac:spMkLst>
            <pc:docMk/>
            <pc:sldMk cId="2173234932" sldId="502"/>
            <ac:spMk id="31" creationId="{CEBBEBD6-4908-4712-B17F-43E1F513C18D}"/>
          </ac:spMkLst>
        </pc:spChg>
        <pc:picChg chg="mod">
          <ac:chgData name="Siniša ᵀᴴᴱ ᴼᴿᴵᴳᴵᴻᴬᴸ Wolfenstein" userId="215f646470bc261a" providerId="LiveId" clId="{963C73D0-49EC-438D-A818-8E3C5DC2327C}" dt="2021-05-10T13:06:58.752" v="1018" actId="14826"/>
          <ac:picMkLst>
            <pc:docMk/>
            <pc:sldMk cId="2173234932" sldId="502"/>
            <ac:picMk id="2" creationId="{79AB126F-5218-4223-8FB3-6BD5D18FF2B3}"/>
          </ac:picMkLst>
        </pc:picChg>
      </pc:sldChg>
      <pc:sldChg chg="delSp modSp add delAnim modAnim">
        <pc:chgData name="Siniša ᵀᴴᴱ ᴼᴿᴵᴳᴵᴻᴬᴸ Wolfenstein" userId="215f646470bc261a" providerId="LiveId" clId="{963C73D0-49EC-438D-A818-8E3C5DC2327C}" dt="2021-05-10T13:45:55.545" v="1519" actId="14100"/>
        <pc:sldMkLst>
          <pc:docMk/>
          <pc:sldMk cId="2212667379" sldId="503"/>
        </pc:sldMkLst>
        <pc:spChg chg="mod">
          <ac:chgData name="Siniša ᵀᴴᴱ ᴼᴿᴵᴳᴵᴻᴬᴸ Wolfenstein" userId="215f646470bc261a" providerId="LiveId" clId="{963C73D0-49EC-438D-A818-8E3C5DC2327C}" dt="2021-05-10T13:45:55.545" v="1519" actId="14100"/>
          <ac:spMkLst>
            <pc:docMk/>
            <pc:sldMk cId="2212667379" sldId="50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963C73D0-49EC-438D-A818-8E3C5DC2327C}" dt="2021-05-10T13:42:55.318" v="1472" actId="20577"/>
          <ac:spMkLst>
            <pc:docMk/>
            <pc:sldMk cId="2212667379" sldId="503"/>
            <ac:spMk id="7" creationId="{0256D9EB-C20B-45FA-9F3D-124012366C9E}"/>
          </ac:spMkLst>
        </pc:spChg>
        <pc:spChg chg="del mod">
          <ac:chgData name="Siniša ᵀᴴᴱ ᴼᴿᴵᴳᴵᴻᴬᴸ Wolfenstein" userId="215f646470bc261a" providerId="LiveId" clId="{963C73D0-49EC-438D-A818-8E3C5DC2327C}" dt="2021-05-10T13:45:07.337" v="1513" actId="478"/>
          <ac:spMkLst>
            <pc:docMk/>
            <pc:sldMk cId="2212667379" sldId="503"/>
            <ac:spMk id="8" creationId="{64D352A5-1FE5-4CF5-AA78-3117A345E2F6}"/>
          </ac:spMkLst>
        </pc:spChg>
        <pc:picChg chg="mod">
          <ac:chgData name="Siniša ᵀᴴᴱ ᴼᴿᴵᴳᴵᴻᴬᴸ Wolfenstein" userId="215f646470bc261a" providerId="LiveId" clId="{963C73D0-49EC-438D-A818-8E3C5DC2327C}" dt="2021-05-10T13:45:46.673" v="1516" actId="14100"/>
          <ac:picMkLst>
            <pc:docMk/>
            <pc:sldMk cId="2212667379" sldId="50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963C73D0-49EC-438D-A818-8E3C5DC2327C}" dt="2021-05-10T13:42:41.179" v="1468" actId="14826"/>
          <ac:picMkLst>
            <pc:docMk/>
            <pc:sldMk cId="2212667379" sldId="503"/>
            <ac:picMk id="4" creationId="{1B2619D9-4F98-4A11-8FFE-57C7EB1F529A}"/>
          </ac:picMkLst>
        </pc:picChg>
      </pc:sldChg>
      <pc:sldChg chg="addSp delSp add del addAnim delAnim">
        <pc:chgData name="Siniša ᵀᴴᴱ ᴼᴿᴵᴳᴵᴻᴬᴸ Wolfenstein" userId="215f646470bc261a" providerId="LiveId" clId="{963C73D0-49EC-438D-A818-8E3C5DC2327C}" dt="2021-05-10T13:42:17.486" v="1466" actId="2890"/>
        <pc:sldMkLst>
          <pc:docMk/>
          <pc:sldMk cId="3518446209" sldId="503"/>
        </pc:sldMkLst>
        <pc:picChg chg="add del">
          <ac:chgData name="Siniša ᵀᴴᴱ ᴼᴿᴵᴳᴵᴻᴬᴸ Wolfenstein" userId="215f646470bc261a" providerId="LiveId" clId="{963C73D0-49EC-438D-A818-8E3C5DC2327C}" dt="2021-05-10T13:42:12.613" v="1465" actId="478"/>
          <ac:picMkLst>
            <pc:docMk/>
            <pc:sldMk cId="3518446209" sldId="503"/>
            <ac:picMk id="3" creationId="{827941F6-3050-41A2-8779-DC0892E81E0B}"/>
          </ac:picMkLst>
        </pc:picChg>
      </pc:sldChg>
      <pc:sldChg chg="delSp modSp add delAnim modAnim">
        <pc:chgData name="Siniša ᵀᴴᴱ ᴼᴿᴵᴳᴵᴻᴬᴸ Wolfenstein" userId="215f646470bc261a" providerId="LiveId" clId="{963C73D0-49EC-438D-A818-8E3C5DC2327C}" dt="2021-05-10T13:49:33.993" v="1566" actId="1076"/>
        <pc:sldMkLst>
          <pc:docMk/>
          <pc:sldMk cId="2251714582" sldId="504"/>
        </pc:sldMkLst>
        <pc:spChg chg="del">
          <ac:chgData name="Siniša ᵀᴴᴱ ᴼᴿᴵᴳᴵᴻᴬᴸ Wolfenstein" userId="215f646470bc261a" providerId="LiveId" clId="{963C73D0-49EC-438D-A818-8E3C5DC2327C}" dt="2021-05-10T13:47:24.419" v="1524" actId="478"/>
          <ac:spMkLst>
            <pc:docMk/>
            <pc:sldMk cId="2251714582" sldId="504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8" creationId="{4214C9B1-11C9-44FD-A427-B0BF73C983F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9" creationId="{FC785189-934E-4A16-AB10-5A90FCE65DF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0" creationId="{A66BC6F6-66E1-4E5A-8B24-2B2326F736A1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1" creationId="{6DC4A27C-AB3B-41F7-A25B-FB1E3DD199C9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2" creationId="{C812B0A2-79D5-4B84-B399-AF97CAAABAD8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3" creationId="{8AB8622E-CFAC-4507-85AD-BF11F6E77250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4" creationId="{79AAF08B-E2FB-41EB-A481-B1693D166137}"/>
          </ac:spMkLst>
        </pc:spChg>
        <pc:spChg chg="mod">
          <ac:chgData name="Siniša ᵀᴴᴱ ᴼᴿᴵᴳᴵᴻᴬᴸ Wolfenstein" userId="215f646470bc261a" providerId="LiveId" clId="{963C73D0-49EC-438D-A818-8E3C5DC2327C}" dt="2021-05-10T13:49:30.904" v="1565" actId="14100"/>
          <ac:spMkLst>
            <pc:docMk/>
            <pc:sldMk cId="2251714582" sldId="50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6" creationId="{10BB97FD-99DF-48D0-B761-0B8013359A2C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7" creationId="{FF407B44-4ECD-43E7-86B7-764D4CD6904E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8" creationId="{2165E5D9-F227-4F9C-B3FC-E12C6FE2564C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19" creationId="{98AB8362-793D-4481-B604-723B775ED84F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20" creationId="{DFE19E8D-8111-4341-9E27-FAFBCA15E79B}"/>
          </ac:spMkLst>
        </pc:spChg>
        <pc:spChg chg="del">
          <ac:chgData name="Siniša ᵀᴴᴱ ᴼᴿᴵᴳᴵᴻᴬᴸ Wolfenstein" userId="215f646470bc261a" providerId="LiveId" clId="{963C73D0-49EC-438D-A818-8E3C5DC2327C}" dt="2021-05-10T13:47:13.764" v="1521" actId="478"/>
          <ac:spMkLst>
            <pc:docMk/>
            <pc:sldMk cId="2251714582" sldId="504"/>
            <ac:spMk id="21" creationId="{94D77FDB-A905-4C05-BD0C-6B1A4E9483E2}"/>
          </ac:spMkLst>
        </pc:spChg>
        <pc:picChg chg="mod">
          <ac:chgData name="Siniša ᵀᴴᴱ ᴼᴿᴵᴳᴵᴻᴬᴸ Wolfenstein" userId="215f646470bc261a" providerId="LiveId" clId="{963C73D0-49EC-438D-A818-8E3C5DC2327C}" dt="2021-05-10T13:49:33.993" v="1566" actId="1076"/>
          <ac:picMkLst>
            <pc:docMk/>
            <pc:sldMk cId="2251714582" sldId="50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63C73D0-49EC-438D-A818-8E3C5DC2327C}" dt="2021-05-10T13:47:34.709" v="1526" actId="1076"/>
          <ac:picMkLst>
            <pc:docMk/>
            <pc:sldMk cId="2251714582" sldId="504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hyperlink" Target="https://wordwall.net/play/864/509/28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Which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way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go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Sit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back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travel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06588531-4FF3-4792-9936-07FBA384A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63" y="0"/>
            <a:ext cx="2982250" cy="451344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22798D0-60AF-441C-9190-9DC706F43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31" y="0"/>
            <a:ext cx="2982250" cy="4548639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6161D62C-08F8-409D-9F22-F534AA3CF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087" y="2216300"/>
            <a:ext cx="3225114" cy="48254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29A511-AF7C-4DD4-B8A8-74DB4959E2AA}"/>
              </a:ext>
            </a:extLst>
          </p:cNvPr>
          <p:cNvSpPr txBox="1">
            <a:spLocks/>
          </p:cNvSpPr>
          <p:nvPr/>
        </p:nvSpPr>
        <p:spPr>
          <a:xfrm>
            <a:off x="282052" y="5024619"/>
            <a:ext cx="2147248" cy="4513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? </a:t>
            </a:r>
            <a:r>
              <a:rPr lang="hr-HR" sz="2000" i="1" dirty="0"/>
              <a:t> Što vidiš na ovim fotografijama?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8C48181-55F7-4281-BC15-93CAC8CF01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451" y="2216299"/>
            <a:ext cx="3017549" cy="4641701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E836009-6A85-4EC8-A731-794B06C47F47}"/>
              </a:ext>
            </a:extLst>
          </p:cNvPr>
          <p:cNvSpPr txBox="1">
            <a:spLocks/>
          </p:cNvSpPr>
          <p:nvPr/>
        </p:nvSpPr>
        <p:spPr>
          <a:xfrm>
            <a:off x="3504873" y="259306"/>
            <a:ext cx="2213539" cy="426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guess a book by its cover</a:t>
            </a:r>
            <a:r>
              <a:rPr lang="hr-HR" sz="2000" b="1" dirty="0"/>
              <a:t>? </a:t>
            </a:r>
            <a:r>
              <a:rPr lang="hr-HR" sz="2000" i="1" dirty="0"/>
              <a:t> Možeš li po naslovnici otkriti o kakvoj je knjizi riječ?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0647FD5-3FE3-4DF6-BA10-C2E0A3EAE84B}"/>
              </a:ext>
            </a:extLst>
          </p:cNvPr>
          <p:cNvSpPr txBox="1">
            <a:spLocks/>
          </p:cNvSpPr>
          <p:nvPr/>
        </p:nvSpPr>
        <p:spPr>
          <a:xfrm>
            <a:off x="6729988" y="5131557"/>
            <a:ext cx="2031876" cy="4074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these</a:t>
            </a:r>
            <a:r>
              <a:rPr lang="hr-HR" sz="2000" b="1" dirty="0"/>
              <a:t> books </a:t>
            </a:r>
            <a:r>
              <a:rPr lang="hr-HR" sz="2000" b="1" dirty="0" err="1"/>
              <a:t>about</a:t>
            </a:r>
            <a:r>
              <a:rPr lang="hr-HR" sz="2000" b="1" dirty="0"/>
              <a:t>? </a:t>
            </a:r>
            <a:r>
              <a:rPr lang="hr-HR" sz="2000" i="1" dirty="0"/>
              <a:t> O čemu su ove knjige?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3958380-AC65-47AE-9973-8291CB2625F5}"/>
              </a:ext>
            </a:extLst>
          </p:cNvPr>
          <p:cNvSpPr txBox="1">
            <a:spLocks/>
          </p:cNvSpPr>
          <p:nvPr/>
        </p:nvSpPr>
        <p:spPr>
          <a:xfrm>
            <a:off x="9680871" y="259306"/>
            <a:ext cx="2031876" cy="4074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any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? </a:t>
            </a:r>
            <a:r>
              <a:rPr lang="hr-HR" sz="2000" i="1" dirty="0"/>
              <a:t> Jesi li ikad pročitao neku od navedenih knjiga?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662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  <p:bldP spid="9" grpId="0" uiExpand="1" build="p"/>
      <p:bldP spid="10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" y="2010"/>
            <a:ext cx="5120906" cy="685462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25901" y="0"/>
            <a:ext cx="662426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88" y="507842"/>
            <a:ext cx="9663292" cy="29211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09673" y="668740"/>
            <a:ext cx="2006639" cy="7593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British writers with their famous books</a:t>
            </a:r>
            <a:r>
              <a:rPr lang="hr-HR" sz="2000" b="1" dirty="0"/>
              <a:t>. </a:t>
            </a:r>
            <a:r>
              <a:rPr lang="hr-HR" sz="2000" i="1" dirty="0"/>
              <a:t>Spoji poznate britanske pisce sa njihovim poznatim djelima.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E03CBD5-2C73-478E-9F77-9CC5C6DD54FD}"/>
              </a:ext>
            </a:extLst>
          </p:cNvPr>
          <p:cNvSpPr txBox="1">
            <a:spLocks/>
          </p:cNvSpPr>
          <p:nvPr/>
        </p:nvSpPr>
        <p:spPr>
          <a:xfrm>
            <a:off x="3935963" y="2215326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35DC85-9DC6-4B21-8077-486B3E56D4DF}"/>
              </a:ext>
            </a:extLst>
          </p:cNvPr>
          <p:cNvSpPr txBox="1">
            <a:spLocks/>
          </p:cNvSpPr>
          <p:nvPr/>
        </p:nvSpPr>
        <p:spPr>
          <a:xfrm>
            <a:off x="3935963" y="1229791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7E0A5F6-0656-453A-A59F-9CDF76209BE0}"/>
              </a:ext>
            </a:extLst>
          </p:cNvPr>
          <p:cNvSpPr txBox="1">
            <a:spLocks/>
          </p:cNvSpPr>
          <p:nvPr/>
        </p:nvSpPr>
        <p:spPr>
          <a:xfrm>
            <a:off x="3935963" y="2878041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064D2AD-B2E4-43F4-B9B4-D9DDF232A5CC}"/>
              </a:ext>
            </a:extLst>
          </p:cNvPr>
          <p:cNvSpPr txBox="1">
            <a:spLocks/>
          </p:cNvSpPr>
          <p:nvPr/>
        </p:nvSpPr>
        <p:spPr>
          <a:xfrm>
            <a:off x="3935963" y="1865210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F8C2F25-181B-481C-887B-8EF47CC8EB96}"/>
              </a:ext>
            </a:extLst>
          </p:cNvPr>
          <p:cNvSpPr txBox="1">
            <a:spLocks/>
          </p:cNvSpPr>
          <p:nvPr/>
        </p:nvSpPr>
        <p:spPr>
          <a:xfrm>
            <a:off x="3935963" y="1561149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54A2C6E-69D8-4F3E-B661-C00A4854D7FB}"/>
              </a:ext>
            </a:extLst>
          </p:cNvPr>
          <p:cNvSpPr txBox="1">
            <a:spLocks/>
          </p:cNvSpPr>
          <p:nvPr/>
        </p:nvSpPr>
        <p:spPr>
          <a:xfrm>
            <a:off x="3935963" y="2546684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637E988-E216-4820-A30E-B7BA57EA5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88" y="3936860"/>
            <a:ext cx="7264519" cy="24132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89C6760-F705-405F-8403-697928E4AF79}"/>
              </a:ext>
            </a:extLst>
          </p:cNvPr>
          <p:cNvSpPr txBox="1">
            <a:spLocks/>
          </p:cNvSpPr>
          <p:nvPr/>
        </p:nvSpPr>
        <p:spPr>
          <a:xfrm>
            <a:off x="7577359" y="3741761"/>
            <a:ext cx="4614641" cy="7593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blurb</a:t>
            </a:r>
            <a:r>
              <a:rPr lang="hr-HR" sz="2000" b="1" dirty="0"/>
              <a:t>? </a:t>
            </a:r>
            <a:r>
              <a:rPr lang="hr-HR" sz="2000" i="1" dirty="0"/>
              <a:t>Što je </a:t>
            </a:r>
            <a:r>
              <a:rPr lang="hr-HR" sz="2000" b="1" dirty="0"/>
              <a:t>BLURB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 err="1"/>
              <a:t>Blurb</a:t>
            </a:r>
            <a:r>
              <a:rPr lang="hr-HR" sz="2000" i="1" dirty="0"/>
              <a:t> se koristi za promoviranje knjige ili nekog drugog kreativnog djela. To je zapravo kratka opaska koja nam daje najbitnije informacije o knjizi. Piše ju autor ili izdavač. Najčešće ju možeš pronaći na posljednjoj stranici knjige ili na Internet stranicama posvećenima oglašavanju knjiga. </a:t>
            </a:r>
          </a:p>
        </p:txBody>
      </p:sp>
    </p:spTree>
    <p:extLst>
      <p:ext uri="{BB962C8B-B14F-4D97-AF65-F5344CB8AC3E}">
        <p14:creationId xmlns:p14="http://schemas.microsoft.com/office/powerpoint/2010/main" val="2848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2976"/>
            <a:ext cx="5094841" cy="682344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40" y="1422185"/>
            <a:ext cx="9451461" cy="40450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10003808" y="1815152"/>
            <a:ext cx="1992179" cy="440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parts of Ruben’s travelogue. Give each chapter</a:t>
            </a:r>
            <a:r>
              <a:rPr lang="hr-HR" sz="2000" b="1" dirty="0"/>
              <a:t> </a:t>
            </a:r>
            <a:r>
              <a:rPr lang="en-US" sz="2000" b="1" dirty="0"/>
              <a:t>a heading.</a:t>
            </a:r>
            <a:br>
              <a:rPr lang="hr-HR" sz="2000" b="1" dirty="0"/>
            </a:br>
            <a:r>
              <a:rPr lang="hr-HR" sz="2000" i="1" dirty="0"/>
              <a:t>Pročitaj dijelove </a:t>
            </a:r>
            <a:r>
              <a:rPr lang="hr-HR" sz="2000" i="1" dirty="0" err="1"/>
              <a:t>Rubenovog</a:t>
            </a:r>
            <a:r>
              <a:rPr lang="hr-HR" sz="2000" i="1" dirty="0"/>
              <a:t> putopisnog bloga i svakom poglavlju dodijeli/smisli naslov.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8FE2821-D342-4DF2-89BD-1F6F08CD0981}"/>
              </a:ext>
            </a:extLst>
          </p:cNvPr>
          <p:cNvSpPr txBox="1">
            <a:spLocks/>
          </p:cNvSpPr>
          <p:nvPr/>
        </p:nvSpPr>
        <p:spPr>
          <a:xfrm>
            <a:off x="6256083" y="3545170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3944475-19D1-47D7-9D51-57BC79BDCAFA}"/>
              </a:ext>
            </a:extLst>
          </p:cNvPr>
          <p:cNvSpPr txBox="1">
            <a:spLocks/>
          </p:cNvSpPr>
          <p:nvPr/>
        </p:nvSpPr>
        <p:spPr>
          <a:xfrm>
            <a:off x="9421112" y="5034063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6BEA7-52E0-4D5E-A9BE-3BD5F6738FC0}"/>
              </a:ext>
            </a:extLst>
          </p:cNvPr>
          <p:cNvSpPr txBox="1">
            <a:spLocks/>
          </p:cNvSpPr>
          <p:nvPr/>
        </p:nvSpPr>
        <p:spPr>
          <a:xfrm>
            <a:off x="3133118" y="3016483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3E2E885-B46A-423C-AD0F-60D8645C0898}"/>
              </a:ext>
            </a:extLst>
          </p:cNvPr>
          <p:cNvSpPr txBox="1">
            <a:spLocks/>
          </p:cNvSpPr>
          <p:nvPr/>
        </p:nvSpPr>
        <p:spPr>
          <a:xfrm>
            <a:off x="9420991" y="3545170"/>
            <a:ext cx="6795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2690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32976"/>
            <a:ext cx="5094841" cy="682344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149" y="32976"/>
            <a:ext cx="3585621" cy="40450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254388" y="32976"/>
            <a:ext cx="3125337" cy="6190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books to </a:t>
            </a:r>
            <a:r>
              <a:rPr lang="hr-HR" sz="2000" b="1" dirty="0" err="1"/>
              <a:t>read</a:t>
            </a:r>
            <a:r>
              <a:rPr lang="hr-HR" sz="2000" b="1" dirty="0"/>
              <a:t>? </a:t>
            </a:r>
            <a:r>
              <a:rPr lang="hr-HR" sz="2000" i="1" dirty="0"/>
              <a:t>Kako ti izabireš knjige koje ćeš pročitati?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F60D7B6-E630-41B7-AE8C-34C6F47EA7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3049" y="0"/>
            <a:ext cx="3367799" cy="3732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5908EB9-D834-4BF1-AAF0-092C03CE8F0D}"/>
              </a:ext>
            </a:extLst>
          </p:cNvPr>
          <p:cNvSpPr txBox="1">
            <a:spLocks/>
          </p:cNvSpPr>
          <p:nvPr/>
        </p:nvSpPr>
        <p:spPr>
          <a:xfrm>
            <a:off x="5243094" y="2442949"/>
            <a:ext cx="3125337" cy="5038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favourite</a:t>
            </a:r>
            <a:r>
              <a:rPr lang="hr-HR" sz="2000" b="1" dirty="0"/>
              <a:t> </a:t>
            </a:r>
            <a:r>
              <a:rPr lang="hr-HR" sz="2000" b="1" dirty="0" err="1"/>
              <a:t>genre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 </a:t>
            </a:r>
            <a:r>
              <a:rPr lang="hr-HR" sz="2000" i="1" dirty="0"/>
              <a:t>Koji je tebi najomiljeniji žanr knjiga i zašto?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462681E-EB0E-4760-B69D-D0E8530E5A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555" y="3677592"/>
            <a:ext cx="3286215" cy="32418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C0E1146-8162-41BA-B8BD-123AD765BEEC}"/>
              </a:ext>
            </a:extLst>
          </p:cNvPr>
          <p:cNvSpPr txBox="1">
            <a:spLocks/>
          </p:cNvSpPr>
          <p:nvPr/>
        </p:nvSpPr>
        <p:spPr>
          <a:xfrm>
            <a:off x="5243094" y="4531057"/>
            <a:ext cx="6948906" cy="295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izraze u </a:t>
            </a:r>
            <a:r>
              <a:rPr lang="hr-HR" sz="2000" b="1" dirty="0"/>
              <a:t>IDIOM TIME </a:t>
            </a:r>
            <a:r>
              <a:rPr lang="hr-HR" sz="2000" i="1" dirty="0"/>
              <a:t>okviru. </a:t>
            </a:r>
          </a:p>
          <a:p>
            <a:pPr marL="0" indent="0">
              <a:buNone/>
            </a:pPr>
            <a:r>
              <a:rPr lang="hr-HR" sz="2000" i="1" dirty="0"/>
              <a:t>Izraz </a:t>
            </a:r>
            <a:r>
              <a:rPr lang="hr-HR" sz="2000" b="1" dirty="0" err="1"/>
              <a:t>reads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a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i="1" dirty="0"/>
              <a:t>koristimo kada želimo reći da nas netko čita kao knjigu, tj. da razumije naše osjećaje i namjere.</a:t>
            </a:r>
          </a:p>
          <a:p>
            <a:pPr marL="0" indent="0">
              <a:buNone/>
            </a:pPr>
            <a:r>
              <a:rPr lang="hr-HR" sz="2000" i="1" dirty="0"/>
              <a:t>Izraz </a:t>
            </a:r>
            <a:r>
              <a:rPr lang="hr-HR" sz="2000" b="1" dirty="0"/>
              <a:t>a </a:t>
            </a:r>
            <a:r>
              <a:rPr lang="hr-HR" sz="2000" b="1" dirty="0" err="1"/>
              <a:t>closed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 for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i="1" dirty="0"/>
              <a:t>koristimo kada </a:t>
            </a:r>
            <a:r>
              <a:rPr lang="hr-HR" sz="2000" i="1" dirty="0" err="1"/>
              <a:t>žellimo</a:t>
            </a:r>
            <a:r>
              <a:rPr lang="hr-HR" sz="2000" i="1" dirty="0"/>
              <a:t> izreći da smo neku situaciju u potpunosti prihvatili onakvom kakva je. </a:t>
            </a:r>
          </a:p>
        </p:txBody>
      </p:sp>
    </p:spTree>
    <p:extLst>
      <p:ext uri="{BB962C8B-B14F-4D97-AF65-F5344CB8AC3E}">
        <p14:creationId xmlns:p14="http://schemas.microsoft.com/office/powerpoint/2010/main" val="168203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" y="12030"/>
            <a:ext cx="5116946" cy="683328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28" y="996275"/>
            <a:ext cx="11648375" cy="48233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7" y="573212"/>
            <a:ext cx="6890411" cy="5928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quotes and fill in the missing words.</a:t>
            </a:r>
            <a:r>
              <a:rPr lang="hr-HR" sz="2000" b="1" dirty="0"/>
              <a:t> </a:t>
            </a:r>
            <a:r>
              <a:rPr lang="hr-HR" sz="2000" i="1" dirty="0"/>
              <a:t>Nadopuni tekst. 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E33D34A-1304-425B-8289-7F6E5E1A47CF}"/>
              </a:ext>
            </a:extLst>
          </p:cNvPr>
          <p:cNvSpPr txBox="1">
            <a:spLocks/>
          </p:cNvSpPr>
          <p:nvPr/>
        </p:nvSpPr>
        <p:spPr>
          <a:xfrm>
            <a:off x="1525486" y="2460896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steer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C57920-1D76-4E50-B9E7-7500256EAED5}"/>
              </a:ext>
            </a:extLst>
          </p:cNvPr>
          <p:cNvSpPr txBox="1">
            <a:spLocks/>
          </p:cNvSpPr>
          <p:nvPr/>
        </p:nvSpPr>
        <p:spPr>
          <a:xfrm>
            <a:off x="6977935" y="1842139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college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6F2F6A8-4B7F-4886-BCE0-F00645937AF0}"/>
              </a:ext>
            </a:extLst>
          </p:cNvPr>
          <p:cNvSpPr txBox="1">
            <a:spLocks/>
          </p:cNvSpPr>
          <p:nvPr/>
        </p:nvSpPr>
        <p:spPr>
          <a:xfrm>
            <a:off x="2540552" y="3799080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dream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358A140-B01F-4D49-BDF2-8674BB41DC9E}"/>
              </a:ext>
            </a:extLst>
          </p:cNvPr>
          <p:cNvSpPr txBox="1">
            <a:spLocks/>
          </p:cNvSpPr>
          <p:nvPr/>
        </p:nvSpPr>
        <p:spPr>
          <a:xfrm>
            <a:off x="9533167" y="3517551"/>
            <a:ext cx="25552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airport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2B71BA45-5E6C-4533-BA1A-0951AD340DC3}"/>
              </a:ext>
            </a:extLst>
          </p:cNvPr>
          <p:cNvSpPr/>
          <p:nvPr/>
        </p:nvSpPr>
        <p:spPr>
          <a:xfrm>
            <a:off x="5095784" y="6097236"/>
            <a:ext cx="70276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i="1" dirty="0" err="1"/>
              <a:t>Which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these</a:t>
            </a:r>
            <a:r>
              <a:rPr lang="hr-HR" sz="2000" b="1" i="1" dirty="0"/>
              <a:t> books </a:t>
            </a:r>
            <a:r>
              <a:rPr lang="hr-HR" sz="2000" b="1" i="1" dirty="0" err="1"/>
              <a:t>would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like</a:t>
            </a:r>
            <a:r>
              <a:rPr lang="hr-HR" sz="2000" b="1" i="1" dirty="0"/>
              <a:t> to </a:t>
            </a:r>
            <a:r>
              <a:rPr lang="hr-HR" sz="2000" b="1" i="1" dirty="0" err="1"/>
              <a:t>read</a:t>
            </a:r>
            <a:r>
              <a:rPr lang="hr-HR" sz="2000" b="1" i="1" dirty="0"/>
              <a:t>? </a:t>
            </a:r>
            <a:br>
              <a:rPr lang="hr-HR" sz="2000" b="1" i="1" dirty="0"/>
            </a:br>
            <a:r>
              <a:rPr lang="hr-HR" sz="2000" i="1" dirty="0"/>
              <a:t>Koju od navedenih knjiga bi želio pročitati?</a:t>
            </a:r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  <p:bldP spid="12" grpId="0"/>
      <p:bldP spid="14" grpId="0"/>
      <p:bldP spid="15" grpId="0"/>
      <p:bldP spid="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1" y="-14779"/>
            <a:ext cx="5136629" cy="686312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0" y="-25764"/>
            <a:ext cx="7932800" cy="68837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8379726" y="1815152"/>
            <a:ext cx="3616262" cy="440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the literature quiz.</a:t>
            </a:r>
            <a:br>
              <a:rPr lang="hr-HR" sz="2000" b="1" dirty="0"/>
            </a:br>
            <a:r>
              <a:rPr lang="hr-HR" sz="2000" i="1" dirty="0"/>
              <a:t>Riješi kviz.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A07482F6-60E5-478F-9C6D-65448F778104}"/>
              </a:ext>
            </a:extLst>
          </p:cNvPr>
          <p:cNvSpPr/>
          <p:nvPr/>
        </p:nvSpPr>
        <p:spPr>
          <a:xfrm>
            <a:off x="8315990" y="4418559"/>
            <a:ext cx="374373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https://wordwall.net/play/864/509/288</a:t>
            </a:r>
            <a:endParaRPr lang="hr-HR" sz="2000" i="1" dirty="0"/>
          </a:p>
          <a:p>
            <a:endParaRPr lang="hr-HR" sz="2000" i="1" dirty="0"/>
          </a:p>
        </p:txBody>
      </p:sp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4274AB41-A7EE-49CB-AE82-1BDAEA1E7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27" y="64722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7B4ED8B3-AA4D-489F-ACDA-EB87A827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4772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94DFE7CF-86FC-4D1A-9F74-7DA91905A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6" y="1815152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4A0448CD-8F9B-430C-A7A1-67E6D1A1A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26" y="240778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3630EA81-8523-4559-B653-6B8F38BB2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5" y="2953699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609561F8-9B28-4181-A99E-D381743C8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351" y="353618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8CB4F9CC-A8A4-48DB-83BE-EF7CE1751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5138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32F0CCF-5C8A-4163-B83C-34D12C650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4" y="473775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38A0BE41-F40A-40D5-A697-B3B7C0CC4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26" y="5275111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69C4D15A-2E55-427B-9967-A2BD70D0B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639" y="588996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ravokutnik 20">
            <a:extLst>
              <a:ext uri="{FF2B5EF4-FFF2-40B4-BE49-F238E27FC236}">
                <a16:creationId xmlns:a16="http://schemas.microsoft.com/office/drawing/2014/main" id="{CA4CA1C2-ABE8-4A71-9920-06D2026C1B42}"/>
              </a:ext>
            </a:extLst>
          </p:cNvPr>
          <p:cNvSpPr/>
          <p:nvPr/>
        </p:nvSpPr>
        <p:spPr>
          <a:xfrm>
            <a:off x="247116" y="6223379"/>
            <a:ext cx="6249218" cy="795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736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9" grpId="0" build="p"/>
      <p:bldP spid="21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3140</TotalTime>
  <Words>307</Words>
  <Application>Microsoft Office PowerPoint</Application>
  <PresentationFormat>Široki zaslon</PresentationFormat>
  <Paragraphs>35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Tema sustava Office</vt:lpstr>
      <vt:lpstr>UNIT 7;  Which way to go?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273</cp:revision>
  <dcterms:created xsi:type="dcterms:W3CDTF">2020-09-12T11:20:19Z</dcterms:created>
  <dcterms:modified xsi:type="dcterms:W3CDTF">2021-05-11T12:21:37Z</dcterms:modified>
</cp:coreProperties>
</file>